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4B7"/>
    <a:srgbClr val="264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/>
    <p:restoredTop sz="94537"/>
  </p:normalViewPr>
  <p:slideViewPr>
    <p:cSldViewPr snapToGrid="0">
      <p:cViewPr>
        <p:scale>
          <a:sx n="140" d="100"/>
          <a:sy n="140" d="100"/>
        </p:scale>
        <p:origin x="656" y="-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64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62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444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20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8323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584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5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97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086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92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25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7F160-A75C-704C-A85D-F900BEAAE288}" type="datetimeFigureOut">
              <a:rPr lang="it-IT" smtClean="0"/>
              <a:t>29/10/26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7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259E1A9-256F-ECEB-07C1-C2721C6BD9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556" y="1587"/>
            <a:ext cx="10680700" cy="75565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27FAA40-0D7C-F236-A94E-B22670284971}"/>
              </a:ext>
            </a:extLst>
          </p:cNvPr>
          <p:cNvSpPr txBox="1"/>
          <p:nvPr/>
        </p:nvSpPr>
        <p:spPr>
          <a:xfrm>
            <a:off x="760642" y="4632927"/>
            <a:ext cx="9012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Descrizione dell’intervento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Lorem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ipsum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dolor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sit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amet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,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consectetur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adipiscing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elit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.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Aliquam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ut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ultrices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urna,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eu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interdum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leo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.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Aenean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diam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tellus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. Cras ante libero,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ultrices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eu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dolor id,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tempor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it-IT" sz="1400" dirty="0" err="1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vulputate</a:t>
            </a:r>
            <a:r>
              <a:rPr lang="it-IT" sz="14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 eros.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C2E18F-29AB-10A3-8B75-2160D3061D0E}"/>
              </a:ext>
            </a:extLst>
          </p:cNvPr>
          <p:cNvSpPr txBox="1"/>
          <p:nvPr/>
        </p:nvSpPr>
        <p:spPr>
          <a:xfrm>
            <a:off x="760642" y="5438450"/>
            <a:ext cx="23394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CUP REGIONALE</a:t>
            </a:r>
            <a:r>
              <a:rPr lang="it-IT" sz="13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: XXXXXXXXXXXXXXX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CD8F874-C8B2-DDFD-4CD2-5F8A3D738C27}"/>
              </a:ext>
            </a:extLst>
          </p:cNvPr>
          <p:cNvSpPr txBox="1"/>
          <p:nvPr/>
        </p:nvSpPr>
        <p:spPr>
          <a:xfrm>
            <a:off x="855022" y="3625457"/>
            <a:ext cx="8918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Nome del beneficiario</a:t>
            </a:r>
          </a:p>
          <a:p>
            <a:pPr algn="ctr"/>
            <a:r>
              <a:rPr lang="it-IT" sz="2000" dirty="0">
                <a:latin typeface="Urbanist Medium" panose="020B0A04040200000203" pitchFamily="34" charset="77"/>
                <a:ea typeface="Urbanist Medium" panose="020B0A04040200000203" pitchFamily="34" charset="77"/>
                <a:cs typeface="Urbanist Medium" panose="020B0A04040200000203" pitchFamily="34" charset="77"/>
              </a:rPr>
              <a:t>Nome del progetto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AFAD140-A2CD-3D63-740A-0BE39417895B}"/>
              </a:ext>
            </a:extLst>
          </p:cNvPr>
          <p:cNvSpPr txBox="1"/>
          <p:nvPr/>
        </p:nvSpPr>
        <p:spPr>
          <a:xfrm>
            <a:off x="7942610" y="5438450"/>
            <a:ext cx="1830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CUP BENEFICIARIO</a:t>
            </a:r>
            <a:r>
              <a:rPr lang="it-IT" sz="1300" dirty="0"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: XXXXXXXXXXXXXXX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A0B15A4-E698-A550-804F-441C85BFADEA}"/>
              </a:ext>
            </a:extLst>
          </p:cNvPr>
          <p:cNvSpPr/>
          <p:nvPr/>
        </p:nvSpPr>
        <p:spPr>
          <a:xfrm>
            <a:off x="522515" y="6555179"/>
            <a:ext cx="2232560" cy="4924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540C5D-E970-B04C-9C72-E041576EF6B6}"/>
              </a:ext>
            </a:extLst>
          </p:cNvPr>
          <p:cNvSpPr txBox="1"/>
          <p:nvPr/>
        </p:nvSpPr>
        <p:spPr>
          <a:xfrm>
            <a:off x="736721" y="6662900"/>
            <a:ext cx="1804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200" dirty="0"/>
              <a:t>Spazio per logo Comune</a:t>
            </a:r>
          </a:p>
        </p:txBody>
      </p:sp>
    </p:spTree>
    <p:extLst>
      <p:ext uri="{BB962C8B-B14F-4D97-AF65-F5344CB8AC3E}">
        <p14:creationId xmlns:p14="http://schemas.microsoft.com/office/powerpoint/2010/main" val="782087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1C2C3E6F4E0F418A77903F1CF98365" ma:contentTypeVersion="15" ma:contentTypeDescription="Creare un nuovo documento." ma:contentTypeScope="" ma:versionID="5ed73b462a853d5a8e8caef492840ba9">
  <xsd:schema xmlns:xsd="http://www.w3.org/2001/XMLSchema" xmlns:xs="http://www.w3.org/2001/XMLSchema" xmlns:p="http://schemas.microsoft.com/office/2006/metadata/properties" xmlns:ns2="e92a7012-1581-41de-b95d-d5e5fb1aecdb" xmlns:ns3="9730a76b-245f-411b-8cf8-0f73186911eb" targetNamespace="http://schemas.microsoft.com/office/2006/metadata/properties" ma:root="true" ma:fieldsID="782166b0f0ff77574b3f01107b1b83f1" ns2:_="" ns3:_="">
    <xsd:import namespace="e92a7012-1581-41de-b95d-d5e5fb1aecdb"/>
    <xsd:import namespace="9730a76b-245f-411b-8cf8-0f7318691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CONDIVISOC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a7012-1581-41de-b95d-d5e5fb1aec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CONDIVISOCON" ma:index="15" nillable="true" ma:displayName="CONDIVISO CON" ma:format="Dropdown" ma:list="UserInfo" ma:SharePointGroup="0" ma:internalName="CONDIVISOC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db7926ff-2ec1-4849-9596-1deaf2f3d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0a76b-245f-411b-8cf8-0f73186911e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193f917-050e-4471-90c6-f7923e2f2831}" ma:internalName="TaxCatchAll" ma:showField="CatchAllData" ma:web="9730a76b-245f-411b-8cf8-0f7318691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2a7012-1581-41de-b95d-d5e5fb1aecdb">
      <Terms xmlns="http://schemas.microsoft.com/office/infopath/2007/PartnerControls"/>
    </lcf76f155ced4ddcb4097134ff3c332f>
    <TaxCatchAll xmlns="9730a76b-245f-411b-8cf8-0f73186911eb" xsi:nil="true"/>
    <CONDIVISOCON xmlns="e92a7012-1581-41de-b95d-d5e5fb1aecdb">
      <UserInfo>
        <DisplayName/>
        <AccountId xsi:nil="true"/>
        <AccountType/>
      </UserInfo>
    </CONDIVISOC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F45FF1-42E3-430B-ACF4-164D7137FF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2a7012-1581-41de-b95d-d5e5fb1aecdb"/>
    <ds:schemaRef ds:uri="9730a76b-245f-411b-8cf8-0f73186911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F0E462-C322-4B98-A23E-F498D4FA6F09}">
  <ds:schemaRefs>
    <ds:schemaRef ds:uri="http://schemas.microsoft.com/office/2006/metadata/properties"/>
    <ds:schemaRef ds:uri="http://schemas.microsoft.com/office/infopath/2007/PartnerControls"/>
    <ds:schemaRef ds:uri="e92a7012-1581-41de-b95d-d5e5fb1aecdb"/>
    <ds:schemaRef ds:uri="9730a76b-245f-411b-8cf8-0f73186911eb"/>
  </ds:schemaRefs>
</ds:datastoreItem>
</file>

<file path=customXml/itemProps3.xml><?xml version="1.0" encoding="utf-8"?>
<ds:datastoreItem xmlns:ds="http://schemas.openxmlformats.org/officeDocument/2006/customXml" ds:itemID="{1EE7AB75-36D2-46C8-B3A7-95625C2DB6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56</Words>
  <Application>Microsoft Macintosh PowerPoint</Application>
  <PresentationFormat>Personalizzato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Urbanist</vt:lpstr>
      <vt:lpstr>Urbanist Black</vt:lpstr>
      <vt:lpstr>Urbanist Medium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Giacomo Marzioli</dc:creator>
  <cp:lastModifiedBy>Luana Virzi</cp:lastModifiedBy>
  <cp:revision>12</cp:revision>
  <dcterms:created xsi:type="dcterms:W3CDTF">2026-03-16T14:54:00Z</dcterms:created>
  <dcterms:modified xsi:type="dcterms:W3CDTF">2026-10-29T08:39:32Z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0x0101005B1C2C3E6F4E0F418A77903F1CF98365</vt:lpwstr>
  </property>
</Properties>
</file>