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6" r:id="rId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struzioni" id="{03770A9C-D438-49FA-8B13-CD05DC4BFB95}">
          <p14:sldIdLst>
            <p14:sldId id="257"/>
          </p14:sldIdLst>
        </p14:section>
        <p14:section name="Elaborati" id="{B694CE61-14BF-406B-8CE1-8C82150D0C1B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70B7"/>
    <a:srgbClr val="1343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2CEDB2-05B4-4CE0-99FF-CC67B0EC2AFC}" v="8" dt="2026-03-03T14:27:45.3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572" y="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mano Cecilia" userId="af8ac8a9-c85d-432e-9f3b-c9ac9e29323a" providerId="ADAL" clId="{A8007D89-6FF7-4C53-A72C-817B8002CEAC}"/>
    <pc:docChg chg="modSld modMainMaster">
      <pc:chgData name="Romano Cecilia" userId="af8ac8a9-c85d-432e-9f3b-c9ac9e29323a" providerId="ADAL" clId="{A8007D89-6FF7-4C53-A72C-817B8002CEAC}" dt="2026-03-03T14:27:45.386" v="21" actId="164"/>
      <pc:docMkLst>
        <pc:docMk/>
      </pc:docMkLst>
      <pc:sldChg chg="addSp modSp mod">
        <pc:chgData name="Romano Cecilia" userId="af8ac8a9-c85d-432e-9f3b-c9ac9e29323a" providerId="ADAL" clId="{A8007D89-6FF7-4C53-A72C-817B8002CEAC}" dt="2026-03-03T14:27:45.386" v="21" actId="164"/>
        <pc:sldMkLst>
          <pc:docMk/>
          <pc:sldMk cId="734776318" sldId="257"/>
        </pc:sldMkLst>
        <pc:spChg chg="mod">
          <ac:chgData name="Romano Cecilia" userId="af8ac8a9-c85d-432e-9f3b-c9ac9e29323a" providerId="ADAL" clId="{A8007D89-6FF7-4C53-A72C-817B8002CEAC}" dt="2026-03-03T14:27:13.277" v="5"/>
          <ac:spMkLst>
            <pc:docMk/>
            <pc:sldMk cId="734776318" sldId="257"/>
            <ac:spMk id="3" creationId="{6A1F10F9-61D8-D570-B302-E4B11F6FE972}"/>
          </ac:spMkLst>
        </pc:spChg>
        <pc:grpChg chg="add mod">
          <ac:chgData name="Romano Cecilia" userId="af8ac8a9-c85d-432e-9f3b-c9ac9e29323a" providerId="ADAL" clId="{A8007D89-6FF7-4C53-A72C-817B8002CEAC}" dt="2026-03-03T14:27:13.277" v="5"/>
          <ac:grpSpMkLst>
            <pc:docMk/>
            <pc:sldMk cId="734776318" sldId="257"/>
            <ac:grpSpMk id="2" creationId="{00DCEC0F-5322-2787-7330-605928F808B9}"/>
          </ac:grpSpMkLst>
        </pc:grpChg>
        <pc:grpChg chg="mod">
          <ac:chgData name="Romano Cecilia" userId="af8ac8a9-c85d-432e-9f3b-c9ac9e29323a" providerId="ADAL" clId="{A8007D89-6FF7-4C53-A72C-817B8002CEAC}" dt="2026-03-03T14:27:13.277" v="5"/>
          <ac:grpSpMkLst>
            <pc:docMk/>
            <pc:sldMk cId="734776318" sldId="257"/>
            <ac:grpSpMk id="4" creationId="{A894B14F-2F2C-6522-D024-8DE6EB2E3FB9}"/>
          </ac:grpSpMkLst>
        </pc:grpChg>
        <pc:grpChg chg="add mod">
          <ac:chgData name="Romano Cecilia" userId="af8ac8a9-c85d-432e-9f3b-c9ac9e29323a" providerId="ADAL" clId="{A8007D89-6FF7-4C53-A72C-817B8002CEAC}" dt="2026-03-03T14:27:45.386" v="21" actId="164"/>
          <ac:grpSpMkLst>
            <pc:docMk/>
            <pc:sldMk cId="734776318" sldId="257"/>
            <ac:grpSpMk id="15" creationId="{D307DB2E-914C-45DA-36EA-A59DDCE49F22}"/>
          </ac:grpSpMkLst>
        </pc:grpChg>
        <pc:picChg chg="mod">
          <ac:chgData name="Romano Cecilia" userId="af8ac8a9-c85d-432e-9f3b-c9ac9e29323a" providerId="ADAL" clId="{A8007D89-6FF7-4C53-A72C-817B8002CEAC}" dt="2026-03-03T14:27:45.386" v="21" actId="164"/>
          <ac:picMkLst>
            <pc:docMk/>
            <pc:sldMk cId="734776318" sldId="257"/>
            <ac:picMk id="5" creationId="{B9B1C286-033F-E11C-5097-25C5FC192685}"/>
          </ac:picMkLst>
        </pc:picChg>
        <pc:picChg chg="mod">
          <ac:chgData name="Romano Cecilia" userId="af8ac8a9-c85d-432e-9f3b-c9ac9e29323a" providerId="ADAL" clId="{A8007D89-6FF7-4C53-A72C-817B8002CEAC}" dt="2026-03-03T14:27:13.277" v="5"/>
          <ac:picMkLst>
            <pc:docMk/>
            <pc:sldMk cId="734776318" sldId="257"/>
            <ac:picMk id="6" creationId="{261C4077-5F64-4C0D-6F88-EF197952C02F}"/>
          </ac:picMkLst>
        </pc:picChg>
        <pc:picChg chg="mod">
          <ac:chgData name="Romano Cecilia" userId="af8ac8a9-c85d-432e-9f3b-c9ac9e29323a" providerId="ADAL" clId="{A8007D89-6FF7-4C53-A72C-817B8002CEAC}" dt="2026-03-03T14:27:13.277" v="5"/>
          <ac:picMkLst>
            <pc:docMk/>
            <pc:sldMk cId="734776318" sldId="257"/>
            <ac:picMk id="7" creationId="{5BB96D3B-3214-39E6-89C6-47F122E73487}"/>
          </ac:picMkLst>
        </pc:picChg>
        <pc:picChg chg="mod">
          <ac:chgData name="Romano Cecilia" userId="af8ac8a9-c85d-432e-9f3b-c9ac9e29323a" providerId="ADAL" clId="{A8007D89-6FF7-4C53-A72C-817B8002CEAC}" dt="2026-03-03T14:27:13.277" v="5"/>
          <ac:picMkLst>
            <pc:docMk/>
            <pc:sldMk cId="734776318" sldId="257"/>
            <ac:picMk id="8" creationId="{80DF6EFA-9F95-7B7E-E98E-722F894023EF}"/>
          </ac:picMkLst>
        </pc:picChg>
        <pc:picChg chg="mod">
          <ac:chgData name="Romano Cecilia" userId="af8ac8a9-c85d-432e-9f3b-c9ac9e29323a" providerId="ADAL" clId="{A8007D89-6FF7-4C53-A72C-817B8002CEAC}" dt="2026-03-03T14:27:13.277" v="5"/>
          <ac:picMkLst>
            <pc:docMk/>
            <pc:sldMk cId="734776318" sldId="257"/>
            <ac:picMk id="9" creationId="{7DC9FDE4-3722-69EB-7A91-38FAF7350C86}"/>
          </ac:picMkLst>
        </pc:picChg>
        <pc:picChg chg="mod">
          <ac:chgData name="Romano Cecilia" userId="af8ac8a9-c85d-432e-9f3b-c9ac9e29323a" providerId="ADAL" clId="{A8007D89-6FF7-4C53-A72C-817B8002CEAC}" dt="2026-03-03T14:27:13.277" v="5"/>
          <ac:picMkLst>
            <pc:docMk/>
            <pc:sldMk cId="734776318" sldId="257"/>
            <ac:picMk id="10" creationId="{938D38A1-16C1-968A-D1E1-42917BC3FA21}"/>
          </ac:picMkLst>
        </pc:picChg>
        <pc:picChg chg="mod">
          <ac:chgData name="Romano Cecilia" userId="af8ac8a9-c85d-432e-9f3b-c9ac9e29323a" providerId="ADAL" clId="{A8007D89-6FF7-4C53-A72C-817B8002CEAC}" dt="2026-03-03T14:27:13.277" v="5"/>
          <ac:picMkLst>
            <pc:docMk/>
            <pc:sldMk cId="734776318" sldId="257"/>
            <ac:picMk id="11" creationId="{56ABDF30-CED5-7622-76AF-67BD681DE3C9}"/>
          </ac:picMkLst>
        </pc:picChg>
        <pc:picChg chg="mod">
          <ac:chgData name="Romano Cecilia" userId="af8ac8a9-c85d-432e-9f3b-c9ac9e29323a" providerId="ADAL" clId="{A8007D89-6FF7-4C53-A72C-817B8002CEAC}" dt="2026-03-03T14:27:13.277" v="5"/>
          <ac:picMkLst>
            <pc:docMk/>
            <pc:sldMk cId="734776318" sldId="257"/>
            <ac:picMk id="12" creationId="{6257A45E-87FE-FFE2-F02D-F01F7528EEDC}"/>
          </ac:picMkLst>
        </pc:picChg>
        <pc:picChg chg="add mod">
          <ac:chgData name="Romano Cecilia" userId="af8ac8a9-c85d-432e-9f3b-c9ac9e29323a" providerId="ADAL" clId="{A8007D89-6FF7-4C53-A72C-817B8002CEAC}" dt="2026-03-03T14:27:45.386" v="21" actId="164"/>
          <ac:picMkLst>
            <pc:docMk/>
            <pc:sldMk cId="734776318" sldId="257"/>
            <ac:picMk id="13" creationId="{AE06CDB6-2268-AF1F-2FBC-5CC22C0A1EC0}"/>
          </ac:picMkLst>
        </pc:picChg>
        <pc:picChg chg="add mod">
          <ac:chgData name="Romano Cecilia" userId="af8ac8a9-c85d-432e-9f3b-c9ac9e29323a" providerId="ADAL" clId="{A8007D89-6FF7-4C53-A72C-817B8002CEAC}" dt="2026-03-03T14:27:45.386" v="21" actId="164"/>
          <ac:picMkLst>
            <pc:docMk/>
            <pc:sldMk cId="734776318" sldId="257"/>
            <ac:picMk id="14" creationId="{4AFB8F50-5886-E6B4-BE6C-9302995C423D}"/>
          </ac:picMkLst>
        </pc:picChg>
      </pc:sldChg>
      <pc:sldMasterChg chg="modSldLayout">
        <pc:chgData name="Romano Cecilia" userId="af8ac8a9-c85d-432e-9f3b-c9ac9e29323a" providerId="ADAL" clId="{A8007D89-6FF7-4C53-A72C-817B8002CEAC}" dt="2026-03-03T14:27:08.007" v="4" actId="1037"/>
        <pc:sldMasterMkLst>
          <pc:docMk/>
          <pc:sldMasterMk cId="1543978502" sldId="2147483660"/>
        </pc:sldMasterMkLst>
        <pc:sldLayoutChg chg="addSp modSp mod">
          <pc:chgData name="Romano Cecilia" userId="af8ac8a9-c85d-432e-9f3b-c9ac9e29323a" providerId="ADAL" clId="{A8007D89-6FF7-4C53-A72C-817B8002CEAC}" dt="2026-03-03T14:27:08.007" v="4" actId="1037"/>
          <pc:sldLayoutMkLst>
            <pc:docMk/>
            <pc:sldMasterMk cId="1543978502" sldId="2147483660"/>
            <pc:sldLayoutMk cId="3134511751" sldId="2147483661"/>
          </pc:sldLayoutMkLst>
          <pc:spChg chg="mod">
            <ac:chgData name="Romano Cecilia" userId="af8ac8a9-c85d-432e-9f3b-c9ac9e29323a" providerId="ADAL" clId="{A8007D89-6FF7-4C53-A72C-817B8002CEAC}" dt="2026-03-03T14:26:57.683" v="0"/>
            <ac:spMkLst>
              <pc:docMk/>
              <pc:sldMasterMk cId="1543978502" sldId="2147483660"/>
              <pc:sldLayoutMk cId="3134511751" sldId="2147483661"/>
              <ac:spMk id="3" creationId="{B8168A17-3A3E-5CDA-74F1-7CC8D494B090}"/>
            </ac:spMkLst>
          </pc:spChg>
          <pc:grpChg chg="add mod">
            <ac:chgData name="Romano Cecilia" userId="af8ac8a9-c85d-432e-9f3b-c9ac9e29323a" providerId="ADAL" clId="{A8007D89-6FF7-4C53-A72C-817B8002CEAC}" dt="2026-03-03T14:26:57.683" v="0"/>
            <ac:grpSpMkLst>
              <pc:docMk/>
              <pc:sldMasterMk cId="1543978502" sldId="2147483660"/>
              <pc:sldLayoutMk cId="3134511751" sldId="2147483661"/>
              <ac:grpSpMk id="2" creationId="{128A9D0C-0266-91C5-33D9-F43984A64923}"/>
            </ac:grpSpMkLst>
          </pc:grpChg>
          <pc:grpChg chg="mod">
            <ac:chgData name="Romano Cecilia" userId="af8ac8a9-c85d-432e-9f3b-c9ac9e29323a" providerId="ADAL" clId="{A8007D89-6FF7-4C53-A72C-817B8002CEAC}" dt="2026-03-03T14:26:57.683" v="0"/>
            <ac:grpSpMkLst>
              <pc:docMk/>
              <pc:sldMasterMk cId="1543978502" sldId="2147483660"/>
              <pc:sldLayoutMk cId="3134511751" sldId="2147483661"/>
              <ac:grpSpMk id="4" creationId="{9C9DBEBD-7944-AD7C-5721-91B6C9937F4E}"/>
            </ac:grpSpMkLst>
          </pc:grpChg>
          <pc:picChg chg="mod">
            <ac:chgData name="Romano Cecilia" userId="af8ac8a9-c85d-432e-9f3b-c9ac9e29323a" providerId="ADAL" clId="{A8007D89-6FF7-4C53-A72C-817B8002CEAC}" dt="2026-03-03T14:26:57.683" v="0"/>
            <ac:picMkLst>
              <pc:docMk/>
              <pc:sldMasterMk cId="1543978502" sldId="2147483660"/>
              <pc:sldLayoutMk cId="3134511751" sldId="2147483661"/>
              <ac:picMk id="8" creationId="{DEBBE07F-E653-EF94-FC30-29E572E4882F}"/>
            </ac:picMkLst>
          </pc:picChg>
          <pc:picChg chg="mod">
            <ac:chgData name="Romano Cecilia" userId="af8ac8a9-c85d-432e-9f3b-c9ac9e29323a" providerId="ADAL" clId="{A8007D89-6FF7-4C53-A72C-817B8002CEAC}" dt="2026-03-03T14:26:57.683" v="0"/>
            <ac:picMkLst>
              <pc:docMk/>
              <pc:sldMasterMk cId="1543978502" sldId="2147483660"/>
              <pc:sldLayoutMk cId="3134511751" sldId="2147483661"/>
              <ac:picMk id="9" creationId="{C1277C29-7398-38B6-11FC-7806BA71E83C}"/>
            </ac:picMkLst>
          </pc:picChg>
          <pc:picChg chg="mod">
            <ac:chgData name="Romano Cecilia" userId="af8ac8a9-c85d-432e-9f3b-c9ac9e29323a" providerId="ADAL" clId="{A8007D89-6FF7-4C53-A72C-817B8002CEAC}" dt="2026-03-03T14:26:57.683" v="0"/>
            <ac:picMkLst>
              <pc:docMk/>
              <pc:sldMasterMk cId="1543978502" sldId="2147483660"/>
              <pc:sldLayoutMk cId="3134511751" sldId="2147483661"/>
              <ac:picMk id="11" creationId="{4D40A0AC-09E5-4888-DAD2-C38F125A2566}"/>
            </ac:picMkLst>
          </pc:picChg>
          <pc:picChg chg="mod">
            <ac:chgData name="Romano Cecilia" userId="af8ac8a9-c85d-432e-9f3b-c9ac9e29323a" providerId="ADAL" clId="{A8007D89-6FF7-4C53-A72C-817B8002CEAC}" dt="2026-03-03T14:26:57.683" v="0"/>
            <ac:picMkLst>
              <pc:docMk/>
              <pc:sldMasterMk cId="1543978502" sldId="2147483660"/>
              <pc:sldLayoutMk cId="3134511751" sldId="2147483661"/>
              <ac:picMk id="12" creationId="{2024CE17-350B-BD3B-2CDE-3979BBEDCB08}"/>
            </ac:picMkLst>
          </pc:picChg>
          <pc:picChg chg="mod">
            <ac:chgData name="Romano Cecilia" userId="af8ac8a9-c85d-432e-9f3b-c9ac9e29323a" providerId="ADAL" clId="{A8007D89-6FF7-4C53-A72C-817B8002CEAC}" dt="2026-03-03T14:26:57.683" v="0"/>
            <ac:picMkLst>
              <pc:docMk/>
              <pc:sldMasterMk cId="1543978502" sldId="2147483660"/>
              <pc:sldLayoutMk cId="3134511751" sldId="2147483661"/>
              <ac:picMk id="13" creationId="{B58FF802-2D3B-B6D1-EF24-DE3819854EE2}"/>
            </ac:picMkLst>
          </pc:picChg>
          <pc:picChg chg="mod">
            <ac:chgData name="Romano Cecilia" userId="af8ac8a9-c85d-432e-9f3b-c9ac9e29323a" providerId="ADAL" clId="{A8007D89-6FF7-4C53-A72C-817B8002CEAC}" dt="2026-03-03T14:26:57.683" v="0"/>
            <ac:picMkLst>
              <pc:docMk/>
              <pc:sldMasterMk cId="1543978502" sldId="2147483660"/>
              <pc:sldLayoutMk cId="3134511751" sldId="2147483661"/>
              <ac:picMk id="14" creationId="{175A0F8A-729C-6C6B-104D-2B3259E28D49}"/>
            </ac:picMkLst>
          </pc:picChg>
          <pc:picChg chg="mod">
            <ac:chgData name="Romano Cecilia" userId="af8ac8a9-c85d-432e-9f3b-c9ac9e29323a" providerId="ADAL" clId="{A8007D89-6FF7-4C53-A72C-817B8002CEAC}" dt="2026-03-03T14:26:57.683" v="0"/>
            <ac:picMkLst>
              <pc:docMk/>
              <pc:sldMasterMk cId="1543978502" sldId="2147483660"/>
              <pc:sldLayoutMk cId="3134511751" sldId="2147483661"/>
              <ac:picMk id="15" creationId="{583A6C29-EF29-4228-9261-F6EEF0CA95EA}"/>
            </ac:picMkLst>
          </pc:picChg>
          <pc:picChg chg="add mod">
            <ac:chgData name="Romano Cecilia" userId="af8ac8a9-c85d-432e-9f3b-c9ac9e29323a" providerId="ADAL" clId="{A8007D89-6FF7-4C53-A72C-817B8002CEAC}" dt="2026-03-03T14:27:08.007" v="4" actId="1037"/>
            <ac:picMkLst>
              <pc:docMk/>
              <pc:sldMasterMk cId="1543978502" sldId="2147483660"/>
              <pc:sldLayoutMk cId="3134511751" sldId="2147483661"/>
              <ac:picMk id="16" creationId="{EC3AD9A9-5FD6-682D-CBF7-8DB56CBE336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3">
            <a:extLst>
              <a:ext uri="{FF2B5EF4-FFF2-40B4-BE49-F238E27FC236}">
                <a16:creationId xmlns:a16="http://schemas.microsoft.com/office/drawing/2014/main" id="{BAB732C9-F617-D615-408C-4E38915CF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4675" y="2176959"/>
            <a:ext cx="4927992" cy="1463708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100000"/>
              </a:lnSpc>
              <a:defRPr sz="3000" b="1">
                <a:solidFill>
                  <a:schemeClr val="bg1"/>
                </a:solidFill>
                <a:latin typeface="Titillium-Semibold"/>
              </a:defRPr>
            </a:lvl1pPr>
          </a:lstStyle>
          <a:p>
            <a:r>
              <a:rPr lang="it-IT" dirty="0"/>
              <a:t>Questo intervento è stato realizzato con il contributo dell’Unione europea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CBC4812-9037-AFB6-E8EB-526E1483B8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89124" y="4719968"/>
            <a:ext cx="6164125" cy="702931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 b="0">
                <a:solidFill>
                  <a:srgbClr val="13439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Descrizione dell’intervento</a:t>
            </a:r>
          </a:p>
        </p:txBody>
      </p:sp>
      <p:sp>
        <p:nvSpPr>
          <p:cNvPr id="6" name="Segnaposto testo 4">
            <a:extLst>
              <a:ext uri="{FF2B5EF4-FFF2-40B4-BE49-F238E27FC236}">
                <a16:creationId xmlns:a16="http://schemas.microsoft.com/office/drawing/2014/main" id="{5E29ECAA-8B3B-1CF7-F7AB-62193AC785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79551" y="5742385"/>
            <a:ext cx="1657349" cy="302882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 b="0">
                <a:solidFill>
                  <a:srgbClr val="13439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XXXXXXXXXXXXXXXX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285356CC-4DCC-9402-5ED8-240EE55AF8D0}"/>
              </a:ext>
            </a:extLst>
          </p:cNvPr>
          <p:cNvSpPr txBox="1"/>
          <p:nvPr userDrawn="1"/>
        </p:nvSpPr>
        <p:spPr>
          <a:xfrm>
            <a:off x="789124" y="6045267"/>
            <a:ext cx="4652825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it-IT" sz="950" b="1" dirty="0">
                <a:solidFill>
                  <a:srgbClr val="134391"/>
                </a:solidFill>
                <a:latin typeface="Titillium Web" panose="00000500000000000000" pitchFamily="2" charset="0"/>
              </a:rPr>
              <a:t>Per saperne di più consulta il portale unico nazionale opencoesione.gov.it</a:t>
            </a:r>
          </a:p>
        </p:txBody>
      </p:sp>
      <p:sp>
        <p:nvSpPr>
          <p:cNvPr id="20" name="Segnaposto testo 9">
            <a:extLst>
              <a:ext uri="{FF2B5EF4-FFF2-40B4-BE49-F238E27FC236}">
                <a16:creationId xmlns:a16="http://schemas.microsoft.com/office/drawing/2014/main" id="{092F6099-9058-8164-E4C8-A15D7CA06A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04884" y="5171043"/>
            <a:ext cx="1879600" cy="392944"/>
          </a:xfrm>
          <a:prstGeom prst="rect">
            <a:avLst/>
          </a:prstGeom>
        </p:spPr>
        <p:txBody>
          <a:bodyPr lIns="0" rIns="0"/>
          <a:lstStyle>
            <a:lvl1pPr marL="0" indent="0" algn="ctr">
              <a:spcBef>
                <a:spcPts val="600"/>
              </a:spcBef>
              <a:buNone/>
              <a:defRPr sz="800" b="0" i="0">
                <a:solidFill>
                  <a:srgbClr val="0F70B7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del programma </a:t>
            </a:r>
            <a:br>
              <a:rPr lang="it-IT" dirty="0"/>
            </a:br>
            <a:r>
              <a:rPr lang="it-IT" dirty="0"/>
              <a:t>Regionale Nazionale 2021-27</a:t>
            </a:r>
          </a:p>
        </p:txBody>
      </p:sp>
      <p:sp>
        <p:nvSpPr>
          <p:cNvPr id="21" name="Segnaposto immagine 12">
            <a:extLst>
              <a:ext uri="{FF2B5EF4-FFF2-40B4-BE49-F238E27FC236}">
                <a16:creationId xmlns:a16="http://schemas.microsoft.com/office/drawing/2014/main" id="{355C1C56-E146-D863-11C9-954EB381F9B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92684" y="4584332"/>
            <a:ext cx="504000" cy="50400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800">
                <a:solidFill>
                  <a:srgbClr val="13439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22" name="Segnaposto immagine 12">
            <a:extLst>
              <a:ext uri="{FF2B5EF4-FFF2-40B4-BE49-F238E27FC236}">
                <a16:creationId xmlns:a16="http://schemas.microsoft.com/office/drawing/2014/main" id="{53944636-B541-ED50-BB0B-908B6BB3C2E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693139" y="5752135"/>
            <a:ext cx="1031762" cy="36609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23" name="Segnaposto testo 4">
            <a:extLst>
              <a:ext uri="{FF2B5EF4-FFF2-40B4-BE49-F238E27FC236}">
                <a16:creationId xmlns:a16="http://schemas.microsoft.com/office/drawing/2014/main" id="{C2FA9616-CE68-82A0-2422-CD908643F2C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9124" y="4239833"/>
            <a:ext cx="6164125" cy="321297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2000" b="1">
                <a:solidFill>
                  <a:srgbClr val="13439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Titolo dell’intervento</a:t>
            </a:r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EC3AD9A9-5FD6-682D-CBF7-8DB56CBE33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45965" y="685568"/>
            <a:ext cx="9005455" cy="89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511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3978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po 14">
            <a:extLst>
              <a:ext uri="{FF2B5EF4-FFF2-40B4-BE49-F238E27FC236}">
                <a16:creationId xmlns:a16="http://schemas.microsoft.com/office/drawing/2014/main" id="{D307DB2E-914C-45DA-36EA-A59DDCE49F22}"/>
              </a:ext>
            </a:extLst>
          </p:cNvPr>
          <p:cNvGrpSpPr/>
          <p:nvPr/>
        </p:nvGrpSpPr>
        <p:grpSpPr>
          <a:xfrm>
            <a:off x="130542" y="16236"/>
            <a:ext cx="9644916" cy="6825527"/>
            <a:chOff x="130542" y="16236"/>
            <a:chExt cx="9644916" cy="6825527"/>
          </a:xfrm>
        </p:grpSpPr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B9B1C286-033F-E11C-5097-25C5FC192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0542" y="16236"/>
              <a:ext cx="9644916" cy="6825527"/>
            </a:xfrm>
            <a:prstGeom prst="rect">
              <a:avLst/>
            </a:prstGeom>
          </p:spPr>
        </p:pic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AE06CDB6-2268-AF1F-2FBC-5CC22C0A1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9888" y="2094615"/>
              <a:ext cx="2897552" cy="287078"/>
            </a:xfrm>
            <a:prstGeom prst="rect">
              <a:avLst/>
            </a:prstGeom>
          </p:spPr>
        </p:pic>
        <p:pic>
          <p:nvPicPr>
            <p:cNvPr id="14" name="Immagine 13">
              <a:extLst>
                <a:ext uri="{FF2B5EF4-FFF2-40B4-BE49-F238E27FC236}">
                  <a16:creationId xmlns:a16="http://schemas.microsoft.com/office/drawing/2014/main" id="{4AFB8F50-5886-E6B4-BE6C-9302995C42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54426" y="4378129"/>
              <a:ext cx="2840458" cy="2814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34776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DB5AF5-FA5E-46E7-284B-868A3678A7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4675" y="2176959"/>
            <a:ext cx="4927992" cy="1463708"/>
          </a:xfrm>
        </p:spPr>
        <p:txBody>
          <a:bodyPr/>
          <a:lstStyle/>
          <a:p>
            <a:r>
              <a:rPr lang="it-IT" dirty="0"/>
              <a:t>Questo intervento è stato realizzato con il contributo dell’Unione europea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C0D39432-DA8C-2384-A626-E1633D4D51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A897C1E-BC7B-E568-04F7-6989BE10CF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2059A17E-DF7A-C2DD-92F9-D1F5DEFC26A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immagine 6">
            <a:extLst>
              <a:ext uri="{FF2B5EF4-FFF2-40B4-BE49-F238E27FC236}">
                <a16:creationId xmlns:a16="http://schemas.microsoft.com/office/drawing/2014/main" id="{2C5E429F-9785-6863-669A-65484799899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immagine 7">
            <a:extLst>
              <a:ext uri="{FF2B5EF4-FFF2-40B4-BE49-F238E27FC236}">
                <a16:creationId xmlns:a16="http://schemas.microsoft.com/office/drawing/2014/main" id="{3191B9DB-334A-4731-6D84-878E902D98C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0C3C3AF3-47CF-5F17-783A-F55F00FED3B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09991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CEC5DCF-59DE-4B9B-A411-C140AD3E2FC1}">
  <ds:schemaRefs>
    <ds:schemaRef ds:uri="http://schemas.microsoft.com/office/2006/metadata/properties"/>
    <ds:schemaRef ds:uri="http://schemas.microsoft.com/office/infopath/2007/PartnerControls"/>
    <ds:schemaRef ds:uri="120390c3-54e9-4069-9e98-28b9f7207dbd"/>
    <ds:schemaRef ds:uri="e6a3b016-5dbd-4959-84c9-4bd4a9d99642"/>
  </ds:schemaRefs>
</ds:datastoreItem>
</file>

<file path=customXml/itemProps2.xml><?xml version="1.0" encoding="utf-8"?>
<ds:datastoreItem xmlns:ds="http://schemas.openxmlformats.org/officeDocument/2006/customXml" ds:itemID="{84CFD15A-FB14-4AAE-B598-E6B30EE9DBA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895AEA-8244-40FE-88C2-FDD889C00C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6a3b016-5dbd-4959-84c9-4bd4a9d99642"/>
    <ds:schemaRef ds:uri="120390c3-54e9-4069-9e98-28b9f7207d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10</Words>
  <Application>Microsoft Office PowerPoint</Application>
  <PresentationFormat>A4 (21x29,7 cm)</PresentationFormat>
  <Paragraphs>1</Paragraphs>
  <Slides>2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6" baseType="lpstr">
      <vt:lpstr>Arial</vt:lpstr>
      <vt:lpstr>Titillium Web</vt:lpstr>
      <vt:lpstr>Titillium-Semibold</vt:lpstr>
      <vt:lpstr>Tema di Office</vt:lpstr>
      <vt:lpstr>Presentazione standard di PowerPoint</vt:lpstr>
      <vt:lpstr>Questo intervento è stato realizzato con il contributo dell’Unione europea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Romano Cecilia</cp:lastModifiedBy>
  <cp:revision>1</cp:revision>
  <dcterms:created xsi:type="dcterms:W3CDTF">2025-08-07T17:08:42Z</dcterms:created>
  <dcterms:modified xsi:type="dcterms:W3CDTF">2026-03-03T14:27:45Z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