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3" r:id="rId5"/>
  </p:sldMasterIdLst>
  <p:sldIdLst>
    <p:sldId id="257" r:id="rId6"/>
    <p:sldId id="256" r:id="rId7"/>
    <p:sldId id="258" r:id="rId8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47382D8C-41C8-4435-ABE9-C5A5E435E0F2}">
          <p14:sldIdLst>
            <p14:sldId id="257"/>
          </p14:sldIdLst>
        </p14:section>
        <p14:section name="Elaborato" id="{E4B6CF90-1197-43C0-AB36-5CCE1E79C03D}">
          <p14:sldIdLst>
            <p14:sldId id="256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1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263A12-E33C-4140-8883-D75C16869319}" v="15" dt="2026-03-03T14:21:51.7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" d="100"/>
          <a:sy n="11" d="100"/>
        </p:scale>
        <p:origin x="230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custSel modSld modMainMaster">
      <pc:chgData name="Romano Cecilia" userId="af8ac8a9-c85d-432e-9f3b-c9ac9e29323a" providerId="ADAL" clId="{A8007D89-6FF7-4C53-A72C-817B8002CEAC}" dt="2026-03-03T14:21:51.746" v="264" actId="164"/>
      <pc:docMkLst>
        <pc:docMk/>
      </pc:docMkLst>
      <pc:sldChg chg="addSp modSp mod">
        <pc:chgData name="Romano Cecilia" userId="af8ac8a9-c85d-432e-9f3b-c9ac9e29323a" providerId="ADAL" clId="{A8007D89-6FF7-4C53-A72C-817B8002CEAC}" dt="2026-03-03T14:21:51.746" v="264" actId="164"/>
        <pc:sldMkLst>
          <pc:docMk/>
          <pc:sldMk cId="2965220566" sldId="257"/>
        </pc:sldMkLst>
        <pc:spChg chg="mod">
          <ac:chgData name="Romano Cecilia" userId="af8ac8a9-c85d-432e-9f3b-c9ac9e29323a" providerId="ADAL" clId="{A8007D89-6FF7-4C53-A72C-817B8002CEAC}" dt="2026-03-03T14:03:53.577" v="252"/>
          <ac:spMkLst>
            <pc:docMk/>
            <pc:sldMk cId="2965220566" sldId="257"/>
            <ac:spMk id="6" creationId="{F01ACC90-09E4-B595-1361-8FC1B834053A}"/>
          </ac:spMkLst>
        </pc:spChg>
        <pc:grpChg chg="add mod">
          <ac:chgData name="Romano Cecilia" userId="af8ac8a9-c85d-432e-9f3b-c9ac9e29323a" providerId="ADAL" clId="{A8007D89-6FF7-4C53-A72C-817B8002CEAC}" dt="2026-03-03T14:03:53.577" v="252"/>
          <ac:grpSpMkLst>
            <pc:docMk/>
            <pc:sldMk cId="2965220566" sldId="257"/>
            <ac:grpSpMk id="5" creationId="{86779381-142B-F5C2-2406-8E13B937FB1B}"/>
          </ac:grpSpMkLst>
        </pc:grpChg>
        <pc:grpChg chg="add mod">
          <ac:chgData name="Romano Cecilia" userId="af8ac8a9-c85d-432e-9f3b-c9ac9e29323a" providerId="ADAL" clId="{A8007D89-6FF7-4C53-A72C-817B8002CEAC}" dt="2026-03-03T14:21:51.746" v="264" actId="164"/>
          <ac:grpSpMkLst>
            <pc:docMk/>
            <pc:sldMk cId="2965220566" sldId="257"/>
            <ac:grpSpMk id="5" creationId="{FE9ED43D-68E0-AEDB-B338-2970002FAC7F}"/>
          </ac:grpSpMkLst>
        </pc:grpChg>
        <pc:picChg chg="add mod">
          <ac:chgData name="Romano Cecilia" userId="af8ac8a9-c85d-432e-9f3b-c9ac9e29323a" providerId="ADAL" clId="{A8007D89-6FF7-4C53-A72C-817B8002CEAC}" dt="2026-03-03T14:21:51.746" v="264" actId="164"/>
          <ac:picMkLst>
            <pc:docMk/>
            <pc:sldMk cId="2965220566" sldId="257"/>
            <ac:picMk id="2" creationId="{71C61682-C837-0E95-4147-D9F350F6EC74}"/>
          </ac:picMkLst>
        </pc:picChg>
        <pc:picChg chg="add mod">
          <ac:chgData name="Romano Cecilia" userId="af8ac8a9-c85d-432e-9f3b-c9ac9e29323a" providerId="ADAL" clId="{A8007D89-6FF7-4C53-A72C-817B8002CEAC}" dt="2026-03-03T14:21:51.746" v="264" actId="164"/>
          <ac:picMkLst>
            <pc:docMk/>
            <pc:sldMk cId="2965220566" sldId="257"/>
            <ac:picMk id="3" creationId="{E4664FBE-8DF5-E663-31C3-B6B6A6DF0569}"/>
          </ac:picMkLst>
        </pc:picChg>
        <pc:picChg chg="add mod">
          <ac:chgData name="Romano Cecilia" userId="af8ac8a9-c85d-432e-9f3b-c9ac9e29323a" providerId="ADAL" clId="{A8007D89-6FF7-4C53-A72C-817B8002CEAC}" dt="2026-03-03T14:21:51.746" v="264" actId="164"/>
          <ac:picMkLst>
            <pc:docMk/>
            <pc:sldMk cId="2965220566" sldId="257"/>
            <ac:picMk id="4" creationId="{A7485277-547D-37CA-7D76-B118BB48AA46}"/>
          </ac:picMkLst>
        </pc:picChg>
        <pc:picChg chg="mod">
          <ac:chgData name="Romano Cecilia" userId="af8ac8a9-c85d-432e-9f3b-c9ac9e29323a" providerId="ADAL" clId="{A8007D89-6FF7-4C53-A72C-817B8002CEAC}" dt="2026-03-03T14:03:53.577" v="252"/>
          <ac:picMkLst>
            <pc:docMk/>
            <pc:sldMk cId="2965220566" sldId="257"/>
            <ac:picMk id="7" creationId="{45E24721-C4A5-4897-580D-74BB985D06C3}"/>
          </ac:picMkLst>
        </pc:picChg>
        <pc:picChg chg="mod">
          <ac:chgData name="Romano Cecilia" userId="af8ac8a9-c85d-432e-9f3b-c9ac9e29323a" providerId="ADAL" clId="{A8007D89-6FF7-4C53-A72C-817B8002CEAC}" dt="2026-03-03T14:03:53.577" v="252"/>
          <ac:picMkLst>
            <pc:docMk/>
            <pc:sldMk cId="2965220566" sldId="257"/>
            <ac:picMk id="8" creationId="{E058F6D4-2906-841C-6737-23EF2EFD9B52}"/>
          </ac:picMkLst>
        </pc:picChg>
        <pc:picChg chg="mod">
          <ac:chgData name="Romano Cecilia" userId="af8ac8a9-c85d-432e-9f3b-c9ac9e29323a" providerId="ADAL" clId="{A8007D89-6FF7-4C53-A72C-817B8002CEAC}" dt="2026-03-03T14:21:51.746" v="264" actId="164"/>
          <ac:picMkLst>
            <pc:docMk/>
            <pc:sldMk cId="2965220566" sldId="257"/>
            <ac:picMk id="9" creationId="{A9F7191F-9BA6-A6A8-4CC0-FCAD4AA81CB1}"/>
          </ac:picMkLst>
        </pc:picChg>
        <pc:picChg chg="mod">
          <ac:chgData name="Romano Cecilia" userId="af8ac8a9-c85d-432e-9f3b-c9ac9e29323a" providerId="ADAL" clId="{A8007D89-6FF7-4C53-A72C-817B8002CEAC}" dt="2026-03-03T14:03:53.577" v="252"/>
          <ac:picMkLst>
            <pc:docMk/>
            <pc:sldMk cId="2965220566" sldId="257"/>
            <ac:picMk id="10" creationId="{64D3A281-8C99-D3B7-074D-484FF3EF42D2}"/>
          </ac:picMkLst>
        </pc:picChg>
        <pc:picChg chg="mod">
          <ac:chgData name="Romano Cecilia" userId="af8ac8a9-c85d-432e-9f3b-c9ac9e29323a" providerId="ADAL" clId="{A8007D89-6FF7-4C53-A72C-817B8002CEAC}" dt="2026-03-03T14:21:51.746" v="264" actId="164"/>
          <ac:picMkLst>
            <pc:docMk/>
            <pc:sldMk cId="2965220566" sldId="257"/>
            <ac:picMk id="11" creationId="{A72E75FE-402E-F311-4E4E-849AB813734F}"/>
          </ac:picMkLst>
        </pc:picChg>
        <pc:picChg chg="mod">
          <ac:chgData name="Romano Cecilia" userId="af8ac8a9-c85d-432e-9f3b-c9ac9e29323a" providerId="ADAL" clId="{A8007D89-6FF7-4C53-A72C-817B8002CEAC}" dt="2026-03-03T14:03:53.577" v="252"/>
          <ac:picMkLst>
            <pc:docMk/>
            <pc:sldMk cId="2965220566" sldId="257"/>
            <ac:picMk id="12" creationId="{BCF11019-D827-9627-E7F2-70F32B3DCA45}"/>
          </ac:picMkLst>
        </pc:picChg>
        <pc:picChg chg="mod">
          <ac:chgData name="Romano Cecilia" userId="af8ac8a9-c85d-432e-9f3b-c9ac9e29323a" providerId="ADAL" clId="{A8007D89-6FF7-4C53-A72C-817B8002CEAC}" dt="2026-03-03T14:03:53.577" v="252"/>
          <ac:picMkLst>
            <pc:docMk/>
            <pc:sldMk cId="2965220566" sldId="257"/>
            <ac:picMk id="13" creationId="{7F39E7EB-3D0A-E905-8B0A-10B12B05855B}"/>
          </ac:picMkLst>
        </pc:picChg>
        <pc:picChg chg="mod">
          <ac:chgData name="Romano Cecilia" userId="af8ac8a9-c85d-432e-9f3b-c9ac9e29323a" providerId="ADAL" clId="{A8007D89-6FF7-4C53-A72C-817B8002CEAC}" dt="2026-03-03T14:03:53.577" v="252"/>
          <ac:picMkLst>
            <pc:docMk/>
            <pc:sldMk cId="2965220566" sldId="257"/>
            <ac:picMk id="14" creationId="{17317A26-C10E-6EFF-DA62-86DFB1717E30}"/>
          </ac:picMkLst>
        </pc:picChg>
        <pc:picChg chg="mod">
          <ac:chgData name="Romano Cecilia" userId="af8ac8a9-c85d-432e-9f3b-c9ac9e29323a" providerId="ADAL" clId="{A8007D89-6FF7-4C53-A72C-817B8002CEAC}" dt="2026-03-03T14:03:53.577" v="252"/>
          <ac:picMkLst>
            <pc:docMk/>
            <pc:sldMk cId="2965220566" sldId="257"/>
            <ac:picMk id="15" creationId="{A079EA61-2A21-5AAE-E9F1-E0B617A00C66}"/>
          </ac:picMkLst>
        </pc:picChg>
        <pc:picChg chg="add mod">
          <ac:chgData name="Romano Cecilia" userId="af8ac8a9-c85d-432e-9f3b-c9ac9e29323a" providerId="ADAL" clId="{A8007D89-6FF7-4C53-A72C-817B8002CEAC}" dt="2026-03-03T14:21:51.746" v="264" actId="164"/>
          <ac:picMkLst>
            <pc:docMk/>
            <pc:sldMk cId="2965220566" sldId="257"/>
            <ac:picMk id="16" creationId="{269A62E9-B98E-0F55-91C7-126FE2E3C15F}"/>
          </ac:picMkLst>
        </pc:picChg>
      </pc:sldChg>
      <pc:sldMasterChg chg="addSp modSp addSldLayout modSldLayout">
        <pc:chgData name="Romano Cecilia" userId="af8ac8a9-c85d-432e-9f3b-c9ac9e29323a" providerId="ADAL" clId="{A8007D89-6FF7-4C53-A72C-817B8002CEAC}" dt="2026-03-03T11:58:35.463" v="236" actId="207"/>
        <pc:sldMasterMkLst>
          <pc:docMk/>
          <pc:sldMasterMk cId="849254239" sldId="2147483660"/>
        </pc:sldMasterMkLst>
        <pc:spChg chg="mod">
          <ac:chgData name="Romano Cecilia" userId="af8ac8a9-c85d-432e-9f3b-c9ac9e29323a" providerId="ADAL" clId="{A8007D89-6FF7-4C53-A72C-817B8002CEAC}" dt="2026-03-03T11:58:22.456" v="234"/>
          <ac:spMkLst>
            <pc:docMk/>
            <pc:sldMasterMk cId="849254239" sldId="2147483660"/>
            <ac:spMk id="3" creationId="{4BE28B5F-E664-58C3-4C0C-C58AE28B760E}"/>
          </ac:spMkLst>
        </pc:spChg>
        <pc:grpChg chg="add mod">
          <ac:chgData name="Romano Cecilia" userId="af8ac8a9-c85d-432e-9f3b-c9ac9e29323a" providerId="ADAL" clId="{A8007D89-6FF7-4C53-A72C-817B8002CEAC}" dt="2026-03-03T11:58:22.456" v="234"/>
          <ac:grpSpMkLst>
            <pc:docMk/>
            <pc:sldMasterMk cId="849254239" sldId="2147483660"/>
            <ac:grpSpMk id="2" creationId="{83871585-F18F-FF9E-256E-105FB14DA4C1}"/>
          </ac:grpSpMkLst>
        </pc:grpChg>
        <pc:grpChg chg="mod">
          <ac:chgData name="Romano Cecilia" userId="af8ac8a9-c85d-432e-9f3b-c9ac9e29323a" providerId="ADAL" clId="{A8007D89-6FF7-4C53-A72C-817B8002CEAC}" dt="2026-03-03T11:58:22.456" v="234"/>
          <ac:grpSpMkLst>
            <pc:docMk/>
            <pc:sldMasterMk cId="849254239" sldId="2147483660"/>
            <ac:grpSpMk id="4" creationId="{19B8FE2E-6514-DCF6-81F4-73E808CA1197}"/>
          </ac:grpSpMkLst>
        </pc:grpChg>
        <pc:picChg chg="mod">
          <ac:chgData name="Romano Cecilia" userId="af8ac8a9-c85d-432e-9f3b-c9ac9e29323a" providerId="ADAL" clId="{A8007D89-6FF7-4C53-A72C-817B8002CEAC}" dt="2026-03-03T11:58:22.456" v="234"/>
          <ac:picMkLst>
            <pc:docMk/>
            <pc:sldMasterMk cId="849254239" sldId="2147483660"/>
            <ac:picMk id="5" creationId="{531AAA80-45B0-B1FE-EF41-0BB3CD1E7B5C}"/>
          </ac:picMkLst>
        </pc:picChg>
        <pc:picChg chg="mod">
          <ac:chgData name="Romano Cecilia" userId="af8ac8a9-c85d-432e-9f3b-c9ac9e29323a" providerId="ADAL" clId="{A8007D89-6FF7-4C53-A72C-817B8002CEAC}" dt="2026-03-03T11:58:22.456" v="234"/>
          <ac:picMkLst>
            <pc:docMk/>
            <pc:sldMasterMk cId="849254239" sldId="2147483660"/>
            <ac:picMk id="6" creationId="{F807FAAD-982A-26AA-C1BD-99461D92BEC1}"/>
          </ac:picMkLst>
        </pc:picChg>
        <pc:picChg chg="mod">
          <ac:chgData name="Romano Cecilia" userId="af8ac8a9-c85d-432e-9f3b-c9ac9e29323a" providerId="ADAL" clId="{A8007D89-6FF7-4C53-A72C-817B8002CEAC}" dt="2026-03-03T11:58:22.456" v="234"/>
          <ac:picMkLst>
            <pc:docMk/>
            <pc:sldMasterMk cId="849254239" sldId="2147483660"/>
            <ac:picMk id="7" creationId="{060B9EB5-F90F-5E1D-0D9F-56E4C8E04071}"/>
          </ac:picMkLst>
        </pc:picChg>
        <pc:picChg chg="mod">
          <ac:chgData name="Romano Cecilia" userId="af8ac8a9-c85d-432e-9f3b-c9ac9e29323a" providerId="ADAL" clId="{A8007D89-6FF7-4C53-A72C-817B8002CEAC}" dt="2026-03-03T11:58:22.456" v="234"/>
          <ac:picMkLst>
            <pc:docMk/>
            <pc:sldMasterMk cId="849254239" sldId="2147483660"/>
            <ac:picMk id="8" creationId="{CAD12FBA-696A-DA5D-AA85-7C1126145481}"/>
          </ac:picMkLst>
        </pc:picChg>
        <pc:picChg chg="mod">
          <ac:chgData name="Romano Cecilia" userId="af8ac8a9-c85d-432e-9f3b-c9ac9e29323a" providerId="ADAL" clId="{A8007D89-6FF7-4C53-A72C-817B8002CEAC}" dt="2026-03-03T11:58:22.456" v="234"/>
          <ac:picMkLst>
            <pc:docMk/>
            <pc:sldMasterMk cId="849254239" sldId="2147483660"/>
            <ac:picMk id="9" creationId="{0529D3A5-856F-D267-6011-A7BCD67A983A}"/>
          </ac:picMkLst>
        </pc:picChg>
        <pc:picChg chg="mod">
          <ac:chgData name="Romano Cecilia" userId="af8ac8a9-c85d-432e-9f3b-c9ac9e29323a" providerId="ADAL" clId="{A8007D89-6FF7-4C53-A72C-817B8002CEAC}" dt="2026-03-03T11:58:22.456" v="234"/>
          <ac:picMkLst>
            <pc:docMk/>
            <pc:sldMasterMk cId="849254239" sldId="2147483660"/>
            <ac:picMk id="10" creationId="{3E69DD5E-019C-5C71-2755-98BF7A7B44C3}"/>
          </ac:picMkLst>
        </pc:picChg>
        <pc:picChg chg="mod">
          <ac:chgData name="Romano Cecilia" userId="af8ac8a9-c85d-432e-9f3b-c9ac9e29323a" providerId="ADAL" clId="{A8007D89-6FF7-4C53-A72C-817B8002CEAC}" dt="2026-03-03T11:58:22.456" v="234"/>
          <ac:picMkLst>
            <pc:docMk/>
            <pc:sldMasterMk cId="849254239" sldId="2147483660"/>
            <ac:picMk id="11" creationId="{83AD19A1-ECBF-4E52-318C-A01A79F9EC8D}"/>
          </ac:picMkLst>
        </pc:picChg>
        <pc:sldLayoutChg chg="addSp delSp modSp add mod replId modTransition">
          <pc:chgData name="Romano Cecilia" userId="af8ac8a9-c85d-432e-9f3b-c9ac9e29323a" providerId="ADAL" clId="{A8007D89-6FF7-4C53-A72C-817B8002CEAC}" dt="2026-03-03T11:58:35.463" v="236" actId="207"/>
          <pc:sldLayoutMkLst>
            <pc:docMk/>
            <pc:sldMasterMk cId="849254239" sldId="2147483660"/>
            <pc:sldLayoutMk cId="1204906493" sldId="2147483664"/>
          </pc:sldLayoutMkLst>
          <pc:spChg chg="add mod ord">
            <ac:chgData name="Romano Cecilia" userId="af8ac8a9-c85d-432e-9f3b-c9ac9e29323a" providerId="ADAL" clId="{A8007D89-6FF7-4C53-A72C-817B8002CEAC}" dt="2026-03-03T11:57:25.497" v="60" actId="208"/>
            <ac:spMkLst>
              <pc:docMk/>
              <pc:sldMasterMk cId="849254239" sldId="2147483660"/>
              <pc:sldLayoutMk cId="1204906493" sldId="2147483664"/>
              <ac:spMk id="23" creationId="{4A4D7C9C-C749-FE0E-583A-569CE056E33F}"/>
            </ac:spMkLst>
          </pc:spChg>
          <pc:spChg chg="add mod">
            <ac:chgData name="Romano Cecilia" userId="af8ac8a9-c85d-432e-9f3b-c9ac9e29323a" providerId="ADAL" clId="{A8007D89-6FF7-4C53-A72C-817B8002CEAC}" dt="2026-03-03T11:58:35.463" v="236" actId="207"/>
            <ac:spMkLst>
              <pc:docMk/>
              <pc:sldMasterMk cId="849254239" sldId="2147483660"/>
              <pc:sldLayoutMk cId="1204906493" sldId="2147483664"/>
              <ac:spMk id="25" creationId="{660F54E9-DA9C-E5AE-35E5-CD32B13FEB69}"/>
            </ac:spMkLst>
          </pc:spChg>
          <pc:grpChg chg="add mod">
            <ac:chgData name="Romano Cecilia" userId="af8ac8a9-c85d-432e-9f3b-c9ac9e29323a" providerId="ADAL" clId="{A8007D89-6FF7-4C53-A72C-817B8002CEAC}" dt="2026-03-03T11:57:14.906" v="56" actId="164"/>
            <ac:grpSpMkLst>
              <pc:docMk/>
              <pc:sldMasterMk cId="849254239" sldId="2147483660"/>
              <pc:sldLayoutMk cId="1204906493" sldId="2147483664"/>
              <ac:grpSpMk id="22" creationId="{658FCF29-E48F-6931-DED6-7EE9117D115D}"/>
            </ac:grpSpMkLst>
          </pc:grpChg>
          <pc:grpChg chg="add mod">
            <ac:chgData name="Romano Cecilia" userId="af8ac8a9-c85d-432e-9f3b-c9ac9e29323a" providerId="ADAL" clId="{A8007D89-6FF7-4C53-A72C-817B8002CEAC}" dt="2026-03-03T11:58:09.024" v="233" actId="1037"/>
            <ac:grpSpMkLst>
              <pc:docMk/>
              <pc:sldMasterMk cId="849254239" sldId="2147483660"/>
              <pc:sldLayoutMk cId="1204906493" sldId="2147483664"/>
              <ac:grpSpMk id="24" creationId="{2F834D9B-E06C-6852-EF4C-58A07BD0F8B3}"/>
            </ac:grpSpMkLst>
          </pc:grpChg>
          <pc:picChg chg="add mod">
            <ac:chgData name="Romano Cecilia" userId="af8ac8a9-c85d-432e-9f3b-c9ac9e29323a" providerId="ADAL" clId="{A8007D89-6FF7-4C53-A72C-817B8002CEAC}" dt="2026-03-03T11:56:44.691" v="50" actId="164"/>
            <ac:picMkLst>
              <pc:docMk/>
              <pc:sldMasterMk cId="849254239" sldId="2147483660"/>
              <pc:sldLayoutMk cId="1204906493" sldId="2147483664"/>
              <ac:picMk id="4" creationId="{D7F75937-23BC-D7DC-EC9F-DD73D974ED9B}"/>
            </ac:picMkLst>
          </pc:picChg>
          <pc:picChg chg="add del mod">
            <ac:chgData name="Romano Cecilia" userId="af8ac8a9-c85d-432e-9f3b-c9ac9e29323a" providerId="ADAL" clId="{A8007D89-6FF7-4C53-A72C-817B8002CEAC}" dt="2026-03-03T11:53:46.975" v="4" actId="478"/>
            <ac:picMkLst>
              <pc:docMk/>
              <pc:sldMasterMk cId="849254239" sldId="2147483660"/>
              <pc:sldLayoutMk cId="1204906493" sldId="2147483664"/>
              <ac:picMk id="7" creationId="{7654EA51-A20A-D685-3828-FB2EDCA95FBF}"/>
            </ac:picMkLst>
          </pc:picChg>
          <pc:picChg chg="add mod">
            <ac:chgData name="Romano Cecilia" userId="af8ac8a9-c85d-432e-9f3b-c9ac9e29323a" providerId="ADAL" clId="{A8007D89-6FF7-4C53-A72C-817B8002CEAC}" dt="2026-03-03T11:56:44.691" v="50" actId="164"/>
            <ac:picMkLst>
              <pc:docMk/>
              <pc:sldMasterMk cId="849254239" sldId="2147483660"/>
              <pc:sldLayoutMk cId="1204906493" sldId="2147483664"/>
              <ac:picMk id="14" creationId="{B589AB95-87FF-3560-C98A-62A03ABBC2AE}"/>
            </ac:picMkLst>
          </pc:picChg>
          <pc:picChg chg="add mod">
            <ac:chgData name="Romano Cecilia" userId="af8ac8a9-c85d-432e-9f3b-c9ac9e29323a" providerId="ADAL" clId="{A8007D89-6FF7-4C53-A72C-817B8002CEAC}" dt="2026-03-03T11:56:44.691" v="50" actId="164"/>
            <ac:picMkLst>
              <pc:docMk/>
              <pc:sldMasterMk cId="849254239" sldId="2147483660"/>
              <pc:sldLayoutMk cId="1204906493" sldId="2147483664"/>
              <ac:picMk id="16" creationId="{3EAAB779-4157-0542-9C1B-EC6B91D88917}"/>
            </ac:picMkLst>
          </pc:picChg>
          <pc:picChg chg="add mod modCrop">
            <ac:chgData name="Romano Cecilia" userId="af8ac8a9-c85d-432e-9f3b-c9ac9e29323a" providerId="ADAL" clId="{A8007D89-6FF7-4C53-A72C-817B8002CEAC}" dt="2026-03-03T11:56:44.691" v="50" actId="164"/>
            <ac:picMkLst>
              <pc:docMk/>
              <pc:sldMasterMk cId="849254239" sldId="2147483660"/>
              <pc:sldLayoutMk cId="1204906493" sldId="2147483664"/>
              <ac:picMk id="17" creationId="{D9C51FF0-4833-71E9-70E2-BC7C57002FD9}"/>
            </ac:picMkLst>
          </pc:picChg>
          <pc:picChg chg="add mod">
            <ac:chgData name="Romano Cecilia" userId="af8ac8a9-c85d-432e-9f3b-c9ac9e29323a" providerId="ADAL" clId="{A8007D89-6FF7-4C53-A72C-817B8002CEAC}" dt="2026-03-03T11:56:44.691" v="50" actId="164"/>
            <ac:picMkLst>
              <pc:docMk/>
              <pc:sldMasterMk cId="849254239" sldId="2147483660"/>
              <pc:sldLayoutMk cId="1204906493" sldId="2147483664"/>
              <ac:picMk id="19" creationId="{A4C57640-43AD-01D2-B14A-9B469EF9727C}"/>
            </ac:picMkLst>
          </pc:picChg>
          <pc:picChg chg="add mod">
            <ac:chgData name="Romano Cecilia" userId="af8ac8a9-c85d-432e-9f3b-c9ac9e29323a" providerId="ADAL" clId="{A8007D89-6FF7-4C53-A72C-817B8002CEAC}" dt="2026-03-03T11:56:44.691" v="50" actId="164"/>
            <ac:picMkLst>
              <pc:docMk/>
              <pc:sldMasterMk cId="849254239" sldId="2147483660"/>
              <pc:sldLayoutMk cId="1204906493" sldId="2147483664"/>
              <ac:picMk id="20" creationId="{42DCBD0C-4A04-A416-8EC8-2B5928DA7FCC}"/>
            </ac:picMkLst>
          </pc:picChg>
          <pc:picChg chg="add mod">
            <ac:chgData name="Romano Cecilia" userId="af8ac8a9-c85d-432e-9f3b-c9ac9e29323a" providerId="ADAL" clId="{A8007D89-6FF7-4C53-A72C-817B8002CEAC}" dt="2026-03-03T11:56:44.691" v="50" actId="164"/>
            <ac:picMkLst>
              <pc:docMk/>
              <pc:sldMasterMk cId="849254239" sldId="2147483660"/>
              <pc:sldLayoutMk cId="1204906493" sldId="2147483664"/>
              <ac:picMk id="21" creationId="{33C21FBD-D352-0D7A-5015-D97A33D35B91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60157" y="10741535"/>
            <a:ext cx="11514717" cy="99497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62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E1E3225-E760-7EFA-F6F5-8322BEC6274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80003" y="12202652"/>
            <a:ext cx="16925117" cy="21324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4200"/>
              </a:lnSpc>
              <a:spcBef>
                <a:spcPts val="0"/>
              </a:spcBef>
              <a:buNone/>
              <a:defRPr sz="40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</a:t>
            </a:r>
            <a:r>
              <a:rPr lang="it-IT" dirty="0" err="1"/>
              <a:t>antelibero</a:t>
            </a:r>
            <a:r>
              <a:rPr lang="it-IT" dirty="0"/>
              <a:t>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D04DA6C6-7719-F234-C84E-76FEF857575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144034" y="13347164"/>
            <a:ext cx="4848729" cy="98796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2021-2027</a:t>
            </a:r>
          </a:p>
        </p:txBody>
      </p:sp>
      <p:sp>
        <p:nvSpPr>
          <p:cNvPr id="10" name="Segnaposto immagine 16">
            <a:extLst>
              <a:ext uri="{FF2B5EF4-FFF2-40B4-BE49-F238E27FC236}">
                <a16:creationId xmlns:a16="http://schemas.microsoft.com/office/drawing/2014/main" id="{F22DFEB9-9BCF-01A0-9609-DA1886A73F73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0803990" y="14757400"/>
            <a:ext cx="3215982" cy="13914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1" name="Segnaposto testo 13">
            <a:extLst>
              <a:ext uri="{FF2B5EF4-FFF2-40B4-BE49-F238E27FC236}">
                <a16:creationId xmlns:a16="http://schemas.microsoft.com/office/drawing/2014/main" id="{6E753588-0107-A76D-CEE7-F8C8886B61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260158" y="34711693"/>
            <a:ext cx="22280880" cy="6705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3200" b="0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12" name="Segnaposto immagine 16">
            <a:extLst>
              <a:ext uri="{FF2B5EF4-FFF2-40B4-BE49-F238E27FC236}">
                <a16:creationId xmlns:a16="http://schemas.microsoft.com/office/drawing/2014/main" id="{2CAC1206-4178-1A35-64CB-921BED280C8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2178235" y="10861702"/>
            <a:ext cx="1761583" cy="2063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8B0315F-F783-318F-30BB-2F07471913A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179513" y="4805072"/>
            <a:ext cx="15325725" cy="429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370998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tito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60157" y="10741535"/>
            <a:ext cx="11514717" cy="99497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62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E1E3225-E760-7EFA-F6F5-8322BEC6274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80003" y="12202652"/>
            <a:ext cx="16925117" cy="21324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4200"/>
              </a:lnSpc>
              <a:spcBef>
                <a:spcPts val="0"/>
              </a:spcBef>
              <a:buNone/>
              <a:defRPr sz="40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</a:t>
            </a:r>
            <a:r>
              <a:rPr lang="it-IT" dirty="0" err="1"/>
              <a:t>antelibero</a:t>
            </a:r>
            <a:r>
              <a:rPr lang="it-IT" dirty="0"/>
              <a:t>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D04DA6C6-7719-F234-C84E-76FEF857575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144034" y="13347164"/>
            <a:ext cx="4848729" cy="98796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2021-2027</a:t>
            </a:r>
          </a:p>
        </p:txBody>
      </p:sp>
      <p:sp>
        <p:nvSpPr>
          <p:cNvPr id="10" name="Segnaposto immagine 16">
            <a:extLst>
              <a:ext uri="{FF2B5EF4-FFF2-40B4-BE49-F238E27FC236}">
                <a16:creationId xmlns:a16="http://schemas.microsoft.com/office/drawing/2014/main" id="{F22DFEB9-9BCF-01A0-9609-DA1886A73F73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0803990" y="14757400"/>
            <a:ext cx="3215982" cy="13914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1" name="Segnaposto testo 13">
            <a:extLst>
              <a:ext uri="{FF2B5EF4-FFF2-40B4-BE49-F238E27FC236}">
                <a16:creationId xmlns:a16="http://schemas.microsoft.com/office/drawing/2014/main" id="{6E753588-0107-A76D-CEE7-F8C8886B61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260158" y="34711693"/>
            <a:ext cx="22280880" cy="6705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3200" b="0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12" name="Segnaposto immagine 16">
            <a:extLst>
              <a:ext uri="{FF2B5EF4-FFF2-40B4-BE49-F238E27FC236}">
                <a16:creationId xmlns:a16="http://schemas.microsoft.com/office/drawing/2014/main" id="{2CAC1206-4178-1A35-64CB-921BED280C8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2178235" y="10861702"/>
            <a:ext cx="1761583" cy="2063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88B0315F-F783-318F-30BB-2F07471913A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179513" y="4805072"/>
            <a:ext cx="15325725" cy="429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2F834D9B-E06C-6852-EF4C-58A07BD0F8B3}"/>
              </a:ext>
            </a:extLst>
          </p:cNvPr>
          <p:cNvGrpSpPr/>
          <p:nvPr userDrawn="1"/>
        </p:nvGrpSpPr>
        <p:grpSpPr>
          <a:xfrm>
            <a:off x="712172" y="1118930"/>
            <a:ext cx="23731870" cy="2339163"/>
            <a:chOff x="946086" y="5116769"/>
            <a:chExt cx="23731870" cy="2339163"/>
          </a:xfrm>
        </p:grpSpPr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4A4D7C9C-C749-FE0E-583A-569CE056E33F}"/>
                </a:ext>
              </a:extLst>
            </p:cNvPr>
            <p:cNvSpPr/>
            <p:nvPr userDrawn="1"/>
          </p:nvSpPr>
          <p:spPr>
            <a:xfrm>
              <a:off x="946086" y="5116769"/>
              <a:ext cx="23731870" cy="23391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658FCF29-E48F-6931-DED6-7EE9117D115D}"/>
                </a:ext>
              </a:extLst>
            </p:cNvPr>
            <p:cNvGrpSpPr/>
            <p:nvPr userDrawn="1"/>
          </p:nvGrpSpPr>
          <p:grpSpPr>
            <a:xfrm>
              <a:off x="1428175" y="5366611"/>
              <a:ext cx="22825714" cy="1839479"/>
              <a:chOff x="1428175" y="5330095"/>
              <a:chExt cx="22825714" cy="1839479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D7F75937-23BC-D7DC-EC9F-DD73D974ED9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1428175" y="5388760"/>
                <a:ext cx="4018346" cy="1722149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B589AB95-87FF-3560-C98A-62A03ABBC2A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6461670" y="5515682"/>
                <a:ext cx="6639290" cy="1468305"/>
              </a:xfrm>
              <a:prstGeom prst="rect">
                <a:avLst/>
              </a:prstGeom>
            </p:spPr>
          </p:pic>
          <p:pic>
            <p:nvPicPr>
              <p:cNvPr id="16" name="Immagine 15">
                <a:extLst>
                  <a:ext uri="{FF2B5EF4-FFF2-40B4-BE49-F238E27FC236}">
                    <a16:creationId xmlns:a16="http://schemas.microsoft.com/office/drawing/2014/main" id="{3EAAB779-4157-0542-9C1B-EC6B91D8891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14116109" y="5458562"/>
                <a:ext cx="6030786" cy="1582545"/>
              </a:xfrm>
              <a:prstGeom prst="rect">
                <a:avLst/>
              </a:prstGeom>
            </p:spPr>
          </p:pic>
          <p:pic>
            <p:nvPicPr>
              <p:cNvPr id="17" name="Immagine 16">
                <a:extLst>
                  <a:ext uri="{FF2B5EF4-FFF2-40B4-BE49-F238E27FC236}">
                    <a16:creationId xmlns:a16="http://schemas.microsoft.com/office/drawing/2014/main" id="{D9C51FF0-4833-71E9-70E2-BC7C57002FD9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rcRect r="12119"/>
              <a:stretch>
                <a:fillRect/>
              </a:stretch>
            </p:blipFill>
            <p:spPr>
              <a:xfrm>
                <a:off x="21162041" y="5330095"/>
                <a:ext cx="3091848" cy="1839479"/>
              </a:xfrm>
              <a:prstGeom prst="rect">
                <a:avLst/>
              </a:prstGeom>
            </p:spPr>
          </p:pic>
          <p:pic>
            <p:nvPicPr>
              <p:cNvPr id="19" name="Immagine 18">
                <a:extLst>
                  <a:ext uri="{FF2B5EF4-FFF2-40B4-BE49-F238E27FC236}">
                    <a16:creationId xmlns:a16="http://schemas.microsoft.com/office/drawing/2014/main" id="{A4C57640-43AD-01D2-B14A-9B469EF9727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5877885" y="5964044"/>
                <a:ext cx="152421" cy="571580"/>
              </a:xfrm>
              <a:prstGeom prst="rect">
                <a:avLst/>
              </a:prstGeom>
            </p:spPr>
          </p:pic>
          <p:pic>
            <p:nvPicPr>
              <p:cNvPr id="20" name="Immagine 19">
                <a:extLst>
                  <a:ext uri="{FF2B5EF4-FFF2-40B4-BE49-F238E27FC236}">
                    <a16:creationId xmlns:a16="http://schemas.microsoft.com/office/drawing/2014/main" id="{42DCBD0C-4A04-A416-8EC8-2B5928DA7FC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3532324" y="5964044"/>
                <a:ext cx="152421" cy="571580"/>
              </a:xfrm>
              <a:prstGeom prst="rect">
                <a:avLst/>
              </a:prstGeom>
            </p:spPr>
          </p:pic>
          <p:pic>
            <p:nvPicPr>
              <p:cNvPr id="21" name="Immagine 20">
                <a:extLst>
                  <a:ext uri="{FF2B5EF4-FFF2-40B4-BE49-F238E27FC236}">
                    <a16:creationId xmlns:a16="http://schemas.microsoft.com/office/drawing/2014/main" id="{33C21FBD-D352-0D7A-5015-D97A33D35B9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20578259" y="5964044"/>
                <a:ext cx="152421" cy="571580"/>
              </a:xfrm>
              <a:prstGeom prst="rect">
                <a:avLst/>
              </a:prstGeom>
            </p:spPr>
          </p:pic>
        </p:grpSp>
      </p:grpSp>
      <p:sp>
        <p:nvSpPr>
          <p:cNvPr id="25" name="Ovale 24">
            <a:extLst>
              <a:ext uri="{FF2B5EF4-FFF2-40B4-BE49-F238E27FC236}">
                <a16:creationId xmlns:a16="http://schemas.microsoft.com/office/drawing/2014/main" id="{660F54E9-DA9C-E5AE-35E5-CD32B13FEB69}"/>
              </a:ext>
            </a:extLst>
          </p:cNvPr>
          <p:cNvSpPr/>
          <p:nvPr userDrawn="1"/>
        </p:nvSpPr>
        <p:spPr>
          <a:xfrm>
            <a:off x="20244391" y="5018567"/>
            <a:ext cx="3695427" cy="284952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4906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60157" y="10741535"/>
            <a:ext cx="11514717" cy="994972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100000"/>
              </a:lnSpc>
              <a:defRPr sz="62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8" name="Segnaposto testo 13">
            <a:extLst>
              <a:ext uri="{FF2B5EF4-FFF2-40B4-BE49-F238E27FC236}">
                <a16:creationId xmlns:a16="http://schemas.microsoft.com/office/drawing/2014/main" id="{6E1E3225-E760-7EFA-F6F5-8322BEC6274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180003" y="12202652"/>
            <a:ext cx="16925117" cy="21324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4200"/>
              </a:lnSpc>
              <a:spcBef>
                <a:spcPts val="0"/>
              </a:spcBef>
              <a:buNone/>
              <a:defRPr sz="40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</a:t>
            </a:r>
            <a:r>
              <a:rPr lang="it-IT" dirty="0" err="1"/>
              <a:t>antelibero</a:t>
            </a:r>
            <a:r>
              <a:rPr lang="it-IT" dirty="0"/>
              <a:t>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9" name="Segnaposto testo 13">
            <a:extLst>
              <a:ext uri="{FF2B5EF4-FFF2-40B4-BE49-F238E27FC236}">
                <a16:creationId xmlns:a16="http://schemas.microsoft.com/office/drawing/2014/main" id="{D04DA6C6-7719-F234-C84E-76FEF857575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144034" y="13347164"/>
            <a:ext cx="4848729" cy="98796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2021-2027</a:t>
            </a:r>
          </a:p>
        </p:txBody>
      </p:sp>
      <p:sp>
        <p:nvSpPr>
          <p:cNvPr id="10" name="Segnaposto immagine 16">
            <a:extLst>
              <a:ext uri="{FF2B5EF4-FFF2-40B4-BE49-F238E27FC236}">
                <a16:creationId xmlns:a16="http://schemas.microsoft.com/office/drawing/2014/main" id="{F22DFEB9-9BCF-01A0-9609-DA1886A73F73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0803990" y="14757400"/>
            <a:ext cx="3215982" cy="139149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1" name="Segnaposto testo 13">
            <a:extLst>
              <a:ext uri="{FF2B5EF4-FFF2-40B4-BE49-F238E27FC236}">
                <a16:creationId xmlns:a16="http://schemas.microsoft.com/office/drawing/2014/main" id="{6E753588-0107-A76D-CEE7-F8C8886B61E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260158" y="34711693"/>
            <a:ext cx="22280880" cy="67050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3200" b="0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12" name="Segnaposto immagine 16">
            <a:extLst>
              <a:ext uri="{FF2B5EF4-FFF2-40B4-BE49-F238E27FC236}">
                <a16:creationId xmlns:a16="http://schemas.microsoft.com/office/drawing/2014/main" id="{2CAC1206-4178-1A35-64CB-921BED280C8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2178235" y="10861702"/>
            <a:ext cx="1761583" cy="20631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3" name="Segnaposto testo 3">
            <a:extLst>
              <a:ext uri="{FF2B5EF4-FFF2-40B4-BE49-F238E27FC236}">
                <a16:creationId xmlns:a16="http://schemas.microsoft.com/office/drawing/2014/main" id="{456F18AD-BEC6-2854-39BE-DA5C9AFE4A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72865" y="16611905"/>
            <a:ext cx="16883280" cy="9306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0" name="Segnaposto testo 3">
            <a:extLst>
              <a:ext uri="{FF2B5EF4-FFF2-40B4-BE49-F238E27FC236}">
                <a16:creationId xmlns:a16="http://schemas.microsoft.com/office/drawing/2014/main" id="{C409BEC3-35E5-6514-7292-D4CFEF7EE51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45428" y="19650556"/>
            <a:ext cx="8722872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2" name="Segnaposto testo 3">
            <a:extLst>
              <a:ext uri="{FF2B5EF4-FFF2-40B4-BE49-F238E27FC236}">
                <a16:creationId xmlns:a16="http://schemas.microsoft.com/office/drawing/2014/main" id="{E339B0FD-0697-7B84-8086-E3EC31CFA28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090084" y="1862537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gg/mm/</a:t>
            </a:r>
            <a:r>
              <a:rPr lang="it-IT" dirty="0" err="1"/>
              <a:t>aaaa</a:t>
            </a:r>
            <a:endParaRPr lang="it-IT" dirty="0"/>
          </a:p>
        </p:txBody>
      </p:sp>
      <p:sp>
        <p:nvSpPr>
          <p:cNvPr id="33" name="Segnaposto testo 3">
            <a:extLst>
              <a:ext uri="{FF2B5EF4-FFF2-40B4-BE49-F238E27FC236}">
                <a16:creationId xmlns:a16="http://schemas.microsoft.com/office/drawing/2014/main" id="{D58E926D-D7E9-47B4-2A28-85CF98A46C9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689784" y="18625375"/>
            <a:ext cx="1660716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numero</a:t>
            </a:r>
          </a:p>
        </p:txBody>
      </p:sp>
      <p:sp>
        <p:nvSpPr>
          <p:cNvPr id="36" name="Segnaposto testo 3">
            <a:extLst>
              <a:ext uri="{FF2B5EF4-FFF2-40B4-BE49-F238E27FC236}">
                <a16:creationId xmlns:a16="http://schemas.microsoft.com/office/drawing/2014/main" id="{334596F3-A425-1F57-4333-08E1B8A1403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5025048" y="18625376"/>
            <a:ext cx="3301052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7" name="Segnaposto testo 3">
            <a:extLst>
              <a:ext uri="{FF2B5EF4-FFF2-40B4-BE49-F238E27FC236}">
                <a16:creationId xmlns:a16="http://schemas.microsoft.com/office/drawing/2014/main" id="{A6D22D90-4478-BCC4-FA92-8FEF086FD28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003900" y="18625375"/>
            <a:ext cx="3301052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8" name="Segnaposto testo 3">
            <a:extLst>
              <a:ext uri="{FF2B5EF4-FFF2-40B4-BE49-F238E27FC236}">
                <a16:creationId xmlns:a16="http://schemas.microsoft.com/office/drawing/2014/main" id="{C255B097-8A3E-CCCD-E115-45FB3CCB5C6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158706" y="20675737"/>
            <a:ext cx="8290594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39" name="Segnaposto testo 3">
            <a:extLst>
              <a:ext uri="{FF2B5EF4-FFF2-40B4-BE49-F238E27FC236}">
                <a16:creationId xmlns:a16="http://schemas.microsoft.com/office/drawing/2014/main" id="{D2F227FD-0885-3D4A-99DC-780C6D36755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484280" y="21674406"/>
            <a:ext cx="8290594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0" name="Segnaposto testo 3">
            <a:extLst>
              <a:ext uri="{FF2B5EF4-FFF2-40B4-BE49-F238E27FC236}">
                <a16:creationId xmlns:a16="http://schemas.microsoft.com/office/drawing/2014/main" id="{BBB7830B-4EB7-C9BB-F572-91205C40B96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516280" y="22673075"/>
            <a:ext cx="6793320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1" name="Segnaposto testo 3">
            <a:extLst>
              <a:ext uri="{FF2B5EF4-FFF2-40B4-BE49-F238E27FC236}">
                <a16:creationId xmlns:a16="http://schemas.microsoft.com/office/drawing/2014/main" id="{74825100-7F6A-83E7-7765-913B22BC844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392080" y="23660076"/>
            <a:ext cx="20148958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2" name="Segnaposto testo 3">
            <a:extLst>
              <a:ext uri="{FF2B5EF4-FFF2-40B4-BE49-F238E27FC236}">
                <a16:creationId xmlns:a16="http://schemas.microsoft.com/office/drawing/2014/main" id="{F4DC0E24-8ADF-879F-63DB-F3953ADD6E3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140200" y="24603519"/>
            <a:ext cx="19400838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3" name="Segnaposto testo 3">
            <a:extLst>
              <a:ext uri="{FF2B5EF4-FFF2-40B4-BE49-F238E27FC236}">
                <a16:creationId xmlns:a16="http://schemas.microsoft.com/office/drawing/2014/main" id="{E388021B-FCDE-7E4E-E522-1DF03131123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432800" y="25666490"/>
            <a:ext cx="151082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4" name="Segnaposto testo 3">
            <a:extLst>
              <a:ext uri="{FF2B5EF4-FFF2-40B4-BE49-F238E27FC236}">
                <a16:creationId xmlns:a16="http://schemas.microsoft.com/office/drawing/2014/main" id="{B41AF1F3-56F3-735D-8FEA-C3C2412318E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9829800" y="26536878"/>
            <a:ext cx="137112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5" name="Segnaposto testo 3">
            <a:extLst>
              <a:ext uri="{FF2B5EF4-FFF2-40B4-BE49-F238E27FC236}">
                <a16:creationId xmlns:a16="http://schemas.microsoft.com/office/drawing/2014/main" id="{AE99F4B3-1A9A-F932-166F-6FBD01ACE6F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829800" y="27585152"/>
            <a:ext cx="137112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6" name="Segnaposto testo 3">
            <a:extLst>
              <a:ext uri="{FF2B5EF4-FFF2-40B4-BE49-F238E27FC236}">
                <a16:creationId xmlns:a16="http://schemas.microsoft.com/office/drawing/2014/main" id="{F5C6A35D-E8F3-5953-4187-66220A56EC9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264400" y="28473512"/>
            <a:ext cx="16276638" cy="5518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7" name="Segnaposto testo 3">
            <a:extLst>
              <a:ext uri="{FF2B5EF4-FFF2-40B4-BE49-F238E27FC236}">
                <a16:creationId xmlns:a16="http://schemas.microsoft.com/office/drawing/2014/main" id="{4AD87E5B-F0F4-6CC2-429C-45C7D9867AE7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158706" y="29659336"/>
            <a:ext cx="1838233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9" name="Segnaposto testo 3">
            <a:extLst>
              <a:ext uri="{FF2B5EF4-FFF2-40B4-BE49-F238E27FC236}">
                <a16:creationId xmlns:a16="http://schemas.microsoft.com/office/drawing/2014/main" id="{BA78DCC8-6780-B17B-5721-E1EF41FDE5A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059278" y="30636714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0" name="Segnaposto testo 3">
            <a:extLst>
              <a:ext uri="{FF2B5EF4-FFF2-40B4-BE49-F238E27FC236}">
                <a16:creationId xmlns:a16="http://schemas.microsoft.com/office/drawing/2014/main" id="{764B2192-B8C4-AF18-8BD7-B4B404F6F9A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6769650" y="30636714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1" name="Segnaposto testo 3">
            <a:extLst>
              <a:ext uri="{FF2B5EF4-FFF2-40B4-BE49-F238E27FC236}">
                <a16:creationId xmlns:a16="http://schemas.microsoft.com/office/drawing/2014/main" id="{570B5C7D-E412-519F-8F5E-B344770524C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3411057" y="31498342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2" name="Segnaposto testo 3">
            <a:extLst>
              <a:ext uri="{FF2B5EF4-FFF2-40B4-BE49-F238E27FC236}">
                <a16:creationId xmlns:a16="http://schemas.microsoft.com/office/drawing/2014/main" id="{5BD3C862-FC4E-75B7-4ABB-4B8F3DB59D19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5518873" y="31498342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3" name="Segnaposto testo 3">
            <a:extLst>
              <a:ext uri="{FF2B5EF4-FFF2-40B4-BE49-F238E27FC236}">
                <a16:creationId xmlns:a16="http://schemas.microsoft.com/office/drawing/2014/main" id="{2C47AF3C-8A13-2577-B98D-3C5B81CA781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4182900" y="32536541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4" name="Segnaposto testo 3">
            <a:extLst>
              <a:ext uri="{FF2B5EF4-FFF2-40B4-BE49-F238E27FC236}">
                <a16:creationId xmlns:a16="http://schemas.microsoft.com/office/drawing/2014/main" id="{4D5A7327-3C50-1521-8BE0-26D9B045EA3D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17178829" y="32536541"/>
            <a:ext cx="7250322" cy="5684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7" name="Segnaposto testo 3">
            <a:extLst>
              <a:ext uri="{FF2B5EF4-FFF2-40B4-BE49-F238E27FC236}">
                <a16:creationId xmlns:a16="http://schemas.microsoft.com/office/drawing/2014/main" id="{191306F8-223B-0818-B502-FAA9647EB54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689600" y="33550726"/>
            <a:ext cx="17851438" cy="3795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32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4" name="Segnaposto testo 4">
            <a:extLst>
              <a:ext uri="{FF2B5EF4-FFF2-40B4-BE49-F238E27FC236}">
                <a16:creationId xmlns:a16="http://schemas.microsoft.com/office/drawing/2014/main" id="{CB351352-AFA2-1CB2-19B7-F1843B5D79BF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1179513" y="4805072"/>
            <a:ext cx="15325725" cy="42973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2249078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97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83871585-F18F-FF9E-256E-105FB14DA4C1}"/>
              </a:ext>
            </a:extLst>
          </p:cNvPr>
          <p:cNvGrpSpPr/>
          <p:nvPr userDrawn="1"/>
        </p:nvGrpSpPr>
        <p:grpSpPr>
          <a:xfrm>
            <a:off x="712172" y="1118930"/>
            <a:ext cx="23731870" cy="2339163"/>
            <a:chOff x="946086" y="5116769"/>
            <a:chExt cx="23731870" cy="2339163"/>
          </a:xfrm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4BE28B5F-E664-58C3-4C0C-C58AE28B760E}"/>
                </a:ext>
              </a:extLst>
            </p:cNvPr>
            <p:cNvSpPr/>
            <p:nvPr userDrawn="1"/>
          </p:nvSpPr>
          <p:spPr>
            <a:xfrm>
              <a:off x="946086" y="5116769"/>
              <a:ext cx="23731870" cy="23391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4" name="Gruppo 3">
              <a:extLst>
                <a:ext uri="{FF2B5EF4-FFF2-40B4-BE49-F238E27FC236}">
                  <a16:creationId xmlns:a16="http://schemas.microsoft.com/office/drawing/2014/main" id="{19B8FE2E-6514-DCF6-81F4-73E808CA1197}"/>
                </a:ext>
              </a:extLst>
            </p:cNvPr>
            <p:cNvGrpSpPr/>
            <p:nvPr userDrawn="1"/>
          </p:nvGrpSpPr>
          <p:grpSpPr>
            <a:xfrm>
              <a:off x="1428175" y="5366611"/>
              <a:ext cx="22825714" cy="1839479"/>
              <a:chOff x="1428175" y="5330095"/>
              <a:chExt cx="22825714" cy="1839479"/>
            </a:xfrm>
          </p:grpSpPr>
          <p:pic>
            <p:nvPicPr>
              <p:cNvPr id="5" name="Immagine 4">
                <a:extLst>
                  <a:ext uri="{FF2B5EF4-FFF2-40B4-BE49-F238E27FC236}">
                    <a16:creationId xmlns:a16="http://schemas.microsoft.com/office/drawing/2014/main" id="{531AAA80-45B0-B1FE-EF41-0BB3CD1E7B5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tretch>
                <a:fillRect/>
              </a:stretch>
            </p:blipFill>
            <p:spPr>
              <a:xfrm>
                <a:off x="1428175" y="5388760"/>
                <a:ext cx="4018346" cy="1722149"/>
              </a:xfrm>
              <a:prstGeom prst="rect">
                <a:avLst/>
              </a:prstGeom>
            </p:spPr>
          </p:pic>
          <p:pic>
            <p:nvPicPr>
              <p:cNvPr id="6" name="Immagine 5">
                <a:extLst>
                  <a:ext uri="{FF2B5EF4-FFF2-40B4-BE49-F238E27FC236}">
                    <a16:creationId xmlns:a16="http://schemas.microsoft.com/office/drawing/2014/main" id="{F807FAAD-982A-26AA-C1BD-99461D92BEC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6461670" y="5515682"/>
                <a:ext cx="6639290" cy="1468305"/>
              </a:xfrm>
              <a:prstGeom prst="rect">
                <a:avLst/>
              </a:prstGeom>
            </p:spPr>
          </p:pic>
          <p:pic>
            <p:nvPicPr>
              <p:cNvPr id="7" name="Immagine 6">
                <a:extLst>
                  <a:ext uri="{FF2B5EF4-FFF2-40B4-BE49-F238E27FC236}">
                    <a16:creationId xmlns:a16="http://schemas.microsoft.com/office/drawing/2014/main" id="{060B9EB5-F90F-5E1D-0D9F-56E4C8E0407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8"/>
              <a:stretch>
                <a:fillRect/>
              </a:stretch>
            </p:blipFill>
            <p:spPr>
              <a:xfrm>
                <a:off x="14116109" y="5458562"/>
                <a:ext cx="6030786" cy="1582545"/>
              </a:xfrm>
              <a:prstGeom prst="rect">
                <a:avLst/>
              </a:prstGeom>
            </p:spPr>
          </p:pic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CAD12FBA-696A-DA5D-AA85-7C112614548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9"/>
              <a:srcRect r="12119"/>
              <a:stretch>
                <a:fillRect/>
              </a:stretch>
            </p:blipFill>
            <p:spPr>
              <a:xfrm>
                <a:off x="21162041" y="5330095"/>
                <a:ext cx="3091848" cy="1839479"/>
              </a:xfrm>
              <a:prstGeom prst="rect">
                <a:avLst/>
              </a:prstGeom>
            </p:spPr>
          </p:pic>
          <p:pic>
            <p:nvPicPr>
              <p:cNvPr id="9" name="Immagine 8">
                <a:extLst>
                  <a:ext uri="{FF2B5EF4-FFF2-40B4-BE49-F238E27FC236}">
                    <a16:creationId xmlns:a16="http://schemas.microsoft.com/office/drawing/2014/main" id="{0529D3A5-856F-D267-6011-A7BCD67A983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10"/>
              <a:stretch>
                <a:fillRect/>
              </a:stretch>
            </p:blipFill>
            <p:spPr>
              <a:xfrm>
                <a:off x="5877885" y="5964044"/>
                <a:ext cx="152421" cy="571580"/>
              </a:xfrm>
              <a:prstGeom prst="rect">
                <a:avLst/>
              </a:prstGeom>
            </p:spPr>
          </p:pic>
          <p:pic>
            <p:nvPicPr>
              <p:cNvPr id="10" name="Immagine 9">
                <a:extLst>
                  <a:ext uri="{FF2B5EF4-FFF2-40B4-BE49-F238E27FC236}">
                    <a16:creationId xmlns:a16="http://schemas.microsoft.com/office/drawing/2014/main" id="{3E69DD5E-019C-5C71-2755-98BF7A7B44C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10"/>
              <a:stretch>
                <a:fillRect/>
              </a:stretch>
            </p:blipFill>
            <p:spPr>
              <a:xfrm>
                <a:off x="13532324" y="5964044"/>
                <a:ext cx="152421" cy="571580"/>
              </a:xfrm>
              <a:prstGeom prst="rect">
                <a:avLst/>
              </a:prstGeom>
            </p:spPr>
          </p:pic>
          <p:pic>
            <p:nvPicPr>
              <p:cNvPr id="11" name="Immagine 10">
                <a:extLst>
                  <a:ext uri="{FF2B5EF4-FFF2-40B4-BE49-F238E27FC236}">
                    <a16:creationId xmlns:a16="http://schemas.microsoft.com/office/drawing/2014/main" id="{83AD19A1-ECBF-4E52-318C-A01A79F9EC8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10"/>
              <a:stretch>
                <a:fillRect/>
              </a:stretch>
            </p:blipFill>
            <p:spPr>
              <a:xfrm>
                <a:off x="20578259" y="5964044"/>
                <a:ext cx="152421" cy="57158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84925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2" r:id="rId3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44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>
            <a:extLst>
              <a:ext uri="{FF2B5EF4-FFF2-40B4-BE49-F238E27FC236}">
                <a16:creationId xmlns:a16="http://schemas.microsoft.com/office/drawing/2014/main" id="{FE9ED43D-68E0-AEDB-B338-2970002FAC7F}"/>
              </a:ext>
            </a:extLst>
          </p:cNvPr>
          <p:cNvGrpSpPr/>
          <p:nvPr/>
        </p:nvGrpSpPr>
        <p:grpSpPr>
          <a:xfrm>
            <a:off x="-1" y="0"/>
            <a:ext cx="25199975" cy="35953803"/>
            <a:chOff x="-1" y="0"/>
            <a:chExt cx="25199975" cy="35953803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A9F7191F-9BA6-A6A8-4CC0-FCAD4AA81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9586" y="18228191"/>
              <a:ext cx="25000388" cy="17725612"/>
            </a:xfrm>
            <a:prstGeom prst="rect">
              <a:avLst/>
            </a:prstGeom>
          </p:spPr>
        </p:pic>
        <p:pic>
          <p:nvPicPr>
            <p:cNvPr id="11" name="Immagine 10" descr="Immagine che contiene testo, schermata, Pagina Web, Sito Web&#10;&#10;Il contenuto generato dall'IA potrebbe non essere corretto.">
              <a:extLst>
                <a:ext uri="{FF2B5EF4-FFF2-40B4-BE49-F238E27FC236}">
                  <a16:creationId xmlns:a16="http://schemas.microsoft.com/office/drawing/2014/main" id="{A72E75FE-402E-F311-4E4E-849AB8137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0"/>
              <a:ext cx="25199975" cy="17771548"/>
            </a:xfrm>
            <a:prstGeom prst="rect">
              <a:avLst/>
            </a:prstGeom>
          </p:spPr>
        </p:pic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71C61682-C837-0E95-4147-D9F350F6EC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28408" y="5060655"/>
              <a:ext cx="5754384" cy="570123"/>
            </a:xfrm>
            <a:prstGeom prst="rect">
              <a:avLst/>
            </a:prstGeom>
          </p:spPr>
        </p:pic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E4664FBE-8DF5-E663-31C3-B6B6A6DF0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422239" y="5060654"/>
              <a:ext cx="5754384" cy="570123"/>
            </a:xfrm>
            <a:prstGeom prst="rect">
              <a:avLst/>
            </a:prstGeom>
          </p:spPr>
        </p:pic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A7485277-547D-37CA-7D76-B118BB48A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51143" y="23863912"/>
              <a:ext cx="7299207" cy="723178"/>
            </a:xfrm>
            <a:prstGeom prst="rect">
              <a:avLst/>
            </a:prstGeom>
          </p:spPr>
        </p:pic>
        <p:pic>
          <p:nvPicPr>
            <p:cNvPr id="16" name="Immagine 15">
              <a:extLst>
                <a:ext uri="{FF2B5EF4-FFF2-40B4-BE49-F238E27FC236}">
                  <a16:creationId xmlns:a16="http://schemas.microsoft.com/office/drawing/2014/main" id="{269A62E9-B98E-0F55-91C7-126FE2E3C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384805" y="11254029"/>
              <a:ext cx="917231" cy="46593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5220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olo 30">
            <a:extLst>
              <a:ext uri="{FF2B5EF4-FFF2-40B4-BE49-F238E27FC236}">
                <a16:creationId xmlns:a16="http://schemas.microsoft.com/office/drawing/2014/main" id="{EBB8AD0E-AB96-C29A-EF48-9FEC4A953F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2" name="Segnaposto testo 31">
            <a:extLst>
              <a:ext uri="{FF2B5EF4-FFF2-40B4-BE49-F238E27FC236}">
                <a16:creationId xmlns:a16="http://schemas.microsoft.com/office/drawing/2014/main" id="{5F2314EC-E998-84BA-88B5-2D2AD12B215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3" name="Segnaposto testo 32">
            <a:extLst>
              <a:ext uri="{FF2B5EF4-FFF2-40B4-BE49-F238E27FC236}">
                <a16:creationId xmlns:a16="http://schemas.microsoft.com/office/drawing/2014/main" id="{60626839-7D69-A173-0F2C-01FCA02C31F0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4" name="Segnaposto immagine 33">
            <a:extLst>
              <a:ext uri="{FF2B5EF4-FFF2-40B4-BE49-F238E27FC236}">
                <a16:creationId xmlns:a16="http://schemas.microsoft.com/office/drawing/2014/main" id="{BA614072-372B-68EF-8985-BED8FFFC7B5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5" name="Segnaposto testo 34">
            <a:extLst>
              <a:ext uri="{FF2B5EF4-FFF2-40B4-BE49-F238E27FC236}">
                <a16:creationId xmlns:a16="http://schemas.microsoft.com/office/drawing/2014/main" id="{EA0F2FAB-6994-D0B6-72CF-A50D358171E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6" name="Segnaposto immagine 35">
            <a:extLst>
              <a:ext uri="{FF2B5EF4-FFF2-40B4-BE49-F238E27FC236}">
                <a16:creationId xmlns:a16="http://schemas.microsoft.com/office/drawing/2014/main" id="{3EAFEAC2-E1B0-E889-059E-5336A0B1FF36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1473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DF37ED-88CC-E3F3-14FB-EB799BE89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CFB89D1-2545-D975-7BED-42375CF3DE2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F7216BC-5703-1864-A7CF-E251D92B8A4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01DD0AF7-6CBD-D041-5E13-44D2B2A7875E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8E32646C-A86E-DA95-2492-26A049083F6D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2E9F3C89-A6EF-E605-9E90-8AC544E2D9A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72F2D679-5DDA-CCCC-685F-227A775B86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66A0660D-9F1C-770D-8018-2C97CE8C8E2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15E51585-AA39-3019-836D-EE2605716F6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7574FCE6-FF63-3007-5362-DCDBA368B34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925E0100-B98C-FDD8-407F-51DEFA1257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729607D9-38CB-A476-3661-00D45EE526B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C6AB3E8B-41D4-A1E3-56CC-96248B6295C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testo 14">
            <a:extLst>
              <a:ext uri="{FF2B5EF4-FFF2-40B4-BE49-F238E27FC236}">
                <a16:creationId xmlns:a16="http://schemas.microsoft.com/office/drawing/2014/main" id="{ADD4B98D-6110-66E5-720A-C397569E18FA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testo 15">
            <a:extLst>
              <a:ext uri="{FF2B5EF4-FFF2-40B4-BE49-F238E27FC236}">
                <a16:creationId xmlns:a16="http://schemas.microsoft.com/office/drawing/2014/main" id="{F9EA5B22-C5EE-B3DC-7CF4-7C22687531BB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D71C3B66-E569-C2CA-A6E9-4C7B10E999D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1DCE0FA8-79F9-9617-BADD-D912095A2C2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9" name="Segnaposto testo 18">
            <a:extLst>
              <a:ext uri="{FF2B5EF4-FFF2-40B4-BE49-F238E27FC236}">
                <a16:creationId xmlns:a16="http://schemas.microsoft.com/office/drawing/2014/main" id="{11D3DBA9-1A4D-9722-957F-F002E4AA5C8C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0" name="Segnaposto testo 19">
            <a:extLst>
              <a:ext uri="{FF2B5EF4-FFF2-40B4-BE49-F238E27FC236}">
                <a16:creationId xmlns:a16="http://schemas.microsoft.com/office/drawing/2014/main" id="{3B52A887-6BC9-BC20-06DF-A5C4FD68AAA0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72F4A5EB-1063-D55B-773E-03057E8CD7B6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8E839C1B-8C03-841D-F58D-7530308939BF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3" name="Segnaposto testo 22">
            <a:extLst>
              <a:ext uri="{FF2B5EF4-FFF2-40B4-BE49-F238E27FC236}">
                <a16:creationId xmlns:a16="http://schemas.microsoft.com/office/drawing/2014/main" id="{568C6BBC-7DCF-31AA-7839-235F6EEA023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4" name="Segnaposto testo 23">
            <a:extLst>
              <a:ext uri="{FF2B5EF4-FFF2-40B4-BE49-F238E27FC236}">
                <a16:creationId xmlns:a16="http://schemas.microsoft.com/office/drawing/2014/main" id="{E04D9C26-6B7F-064A-BF49-CFE028CC18C6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5" name="Segnaposto testo 24">
            <a:extLst>
              <a:ext uri="{FF2B5EF4-FFF2-40B4-BE49-F238E27FC236}">
                <a16:creationId xmlns:a16="http://schemas.microsoft.com/office/drawing/2014/main" id="{95A29506-3670-4EB1-27A5-A1CFB8DA207F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6" name="Segnaposto testo 25">
            <a:extLst>
              <a:ext uri="{FF2B5EF4-FFF2-40B4-BE49-F238E27FC236}">
                <a16:creationId xmlns:a16="http://schemas.microsoft.com/office/drawing/2014/main" id="{42E4BA3F-1162-4737-43CD-29D724DE34EF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7" name="Segnaposto testo 26">
            <a:extLst>
              <a:ext uri="{FF2B5EF4-FFF2-40B4-BE49-F238E27FC236}">
                <a16:creationId xmlns:a16="http://schemas.microsoft.com/office/drawing/2014/main" id="{69EC734C-F099-1DD3-E6B9-11448B69718A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8" name="Segnaposto testo 27">
            <a:extLst>
              <a:ext uri="{FF2B5EF4-FFF2-40B4-BE49-F238E27FC236}">
                <a16:creationId xmlns:a16="http://schemas.microsoft.com/office/drawing/2014/main" id="{66B871C9-5B88-B01D-A522-E02FFF30A404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9" name="Segnaposto testo 28">
            <a:extLst>
              <a:ext uri="{FF2B5EF4-FFF2-40B4-BE49-F238E27FC236}">
                <a16:creationId xmlns:a16="http://schemas.microsoft.com/office/drawing/2014/main" id="{2C466582-524D-AAD6-EB66-E381B8DA97D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0" name="Segnaposto testo 29">
            <a:extLst>
              <a:ext uri="{FF2B5EF4-FFF2-40B4-BE49-F238E27FC236}">
                <a16:creationId xmlns:a16="http://schemas.microsoft.com/office/drawing/2014/main" id="{D3EE36F7-92DE-0881-4B44-031169307C22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25853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9836CA-996D-4381-B87D-5C48A13B8976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3F8EA1AC-CD1A-4A20-B2DE-FA0270BFCD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5CCBFB-60F0-4C70-857C-E44BEDF2FE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</TotalTime>
  <Words>0</Words>
  <Application>Microsoft Office PowerPoint</Application>
  <PresentationFormat>Personalizzato</PresentationFormat>
  <Paragraphs>0</Paragraphs>
  <Slides>3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3</vt:i4>
      </vt:variant>
    </vt:vector>
  </HeadingPairs>
  <TitlesOfParts>
    <vt:vector size="8" baseType="lpstr">
      <vt:lpstr>Aptos</vt:lpstr>
      <vt:lpstr>Arial</vt:lpstr>
      <vt:lpstr>Titillium Web</vt:lpstr>
      <vt:lpstr>Tema di Office</vt:lpstr>
      <vt:lpstr>Personalizza struttura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1</cp:revision>
  <dcterms:created xsi:type="dcterms:W3CDTF">2025-08-08T09:37:06Z</dcterms:created>
  <dcterms:modified xsi:type="dcterms:W3CDTF">2026-03-03T14:21:52Z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