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4"/>
  </p:sldMasterIdLst>
  <p:handoutMasterIdLst>
    <p:handoutMasterId r:id="rId7"/>
  </p:handoutMasterIdLst>
  <p:sldIdLst>
    <p:sldId id="257" r:id="rId5"/>
    <p:sldId id="258" r:id="rId6"/>
  </p:sldIdLst>
  <p:sldSz cx="4679950" cy="28797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struzioni" id="{03770A9C-D438-49FA-8B13-CD05DC4BFB95}">
          <p14:sldIdLst>
            <p14:sldId id="257"/>
          </p14:sldIdLst>
        </p14:section>
        <p14:section name="Elaborati" id="{B694CE61-14BF-406B-8CE1-8C82150D0C1B}">
          <p14:sldIdLst>
            <p14:sldId id="258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70B7"/>
    <a:srgbClr val="1343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8DAE849-FB6B-4D56-B57D-BB4247F001B3}" v="13" dt="2026-03-03T14:21:14.65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34" d="100"/>
          <a:sy n="134" d="100"/>
        </p:scale>
        <p:origin x="64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6" d="100"/>
          <a:sy n="56" d="100"/>
        </p:scale>
        <p:origin x="2588" y="5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mano Cecilia" userId="af8ac8a9-c85d-432e-9f3b-c9ac9e29323a" providerId="ADAL" clId="{A8007D89-6FF7-4C53-A72C-817B8002CEAC}"/>
    <pc:docChg chg="modSld modMainMaster">
      <pc:chgData name="Romano Cecilia" userId="af8ac8a9-c85d-432e-9f3b-c9ac9e29323a" providerId="ADAL" clId="{A8007D89-6FF7-4C53-A72C-817B8002CEAC}" dt="2026-03-03T14:21:14.656" v="85" actId="164"/>
      <pc:docMkLst>
        <pc:docMk/>
      </pc:docMkLst>
      <pc:sldChg chg="addSp modSp mod">
        <pc:chgData name="Romano Cecilia" userId="af8ac8a9-c85d-432e-9f3b-c9ac9e29323a" providerId="ADAL" clId="{A8007D89-6FF7-4C53-A72C-817B8002CEAC}" dt="2026-03-03T14:21:14.656" v="85" actId="164"/>
        <pc:sldMkLst>
          <pc:docMk/>
          <pc:sldMk cId="734776318" sldId="257"/>
        </pc:sldMkLst>
        <pc:spChg chg="mod">
          <ac:chgData name="Romano Cecilia" userId="af8ac8a9-c85d-432e-9f3b-c9ac9e29323a" providerId="ADAL" clId="{A8007D89-6FF7-4C53-A72C-817B8002CEAC}" dt="2026-03-03T14:05:05.775" v="0"/>
          <ac:spMkLst>
            <pc:docMk/>
            <pc:sldMk cId="734776318" sldId="257"/>
            <ac:spMk id="4" creationId="{D52CFED5-F112-7F9F-4A99-7EF1AD100213}"/>
          </ac:spMkLst>
        </pc:spChg>
        <pc:spChg chg="mod">
          <ac:chgData name="Romano Cecilia" userId="af8ac8a9-c85d-432e-9f3b-c9ac9e29323a" providerId="ADAL" clId="{A8007D89-6FF7-4C53-A72C-817B8002CEAC}" dt="2026-03-03T14:05:25.041" v="14"/>
          <ac:spMkLst>
            <pc:docMk/>
            <pc:sldMk cId="734776318" sldId="257"/>
            <ac:spMk id="15" creationId="{94275CD5-8A02-C6A9-6D98-79EED841ADB5}"/>
          </ac:spMkLst>
        </pc:spChg>
        <pc:spChg chg="mod">
          <ac:chgData name="Romano Cecilia" userId="af8ac8a9-c85d-432e-9f3b-c9ac9e29323a" providerId="ADAL" clId="{A8007D89-6FF7-4C53-A72C-817B8002CEAC}" dt="2026-03-03T14:06:34.215" v="76"/>
          <ac:spMkLst>
            <pc:docMk/>
            <pc:sldMk cId="734776318" sldId="257"/>
            <ac:spMk id="26" creationId="{5ED55E6C-2796-9403-230B-FC07658F016F}"/>
          </ac:spMkLst>
        </pc:spChg>
        <pc:grpChg chg="add mod">
          <ac:chgData name="Romano Cecilia" userId="af8ac8a9-c85d-432e-9f3b-c9ac9e29323a" providerId="ADAL" clId="{A8007D89-6FF7-4C53-A72C-817B8002CEAC}" dt="2026-03-03T14:21:14.656" v="85" actId="164"/>
          <ac:grpSpMkLst>
            <pc:docMk/>
            <pc:sldMk cId="734776318" sldId="257"/>
            <ac:grpSpMk id="2" creationId="{79F89EC0-0481-3320-A5E5-6D38261FC572}"/>
          </ac:grpSpMkLst>
        </pc:grpChg>
        <pc:grpChg chg="add mod">
          <ac:chgData name="Romano Cecilia" userId="af8ac8a9-c85d-432e-9f3b-c9ac9e29323a" providerId="ADAL" clId="{A8007D89-6FF7-4C53-A72C-817B8002CEAC}" dt="2026-03-03T14:05:05.775" v="0"/>
          <ac:grpSpMkLst>
            <pc:docMk/>
            <pc:sldMk cId="734776318" sldId="257"/>
            <ac:grpSpMk id="2" creationId="{96D59B90-9A8D-B21D-48B9-C243C6A490A7}"/>
          </ac:grpSpMkLst>
        </pc:grpChg>
        <pc:grpChg chg="mod">
          <ac:chgData name="Romano Cecilia" userId="af8ac8a9-c85d-432e-9f3b-c9ac9e29323a" providerId="ADAL" clId="{A8007D89-6FF7-4C53-A72C-817B8002CEAC}" dt="2026-03-03T14:05:05.775" v="0"/>
          <ac:grpSpMkLst>
            <pc:docMk/>
            <pc:sldMk cId="734776318" sldId="257"/>
            <ac:grpSpMk id="5" creationId="{C685061F-8AEF-AFF8-4ECC-C0B4C2C7BB00}"/>
          </ac:grpSpMkLst>
        </pc:grpChg>
        <pc:grpChg chg="add mod">
          <ac:chgData name="Romano Cecilia" userId="af8ac8a9-c85d-432e-9f3b-c9ac9e29323a" providerId="ADAL" clId="{A8007D89-6FF7-4C53-A72C-817B8002CEAC}" dt="2026-03-03T14:05:25.041" v="14"/>
          <ac:grpSpMkLst>
            <pc:docMk/>
            <pc:sldMk cId="734776318" sldId="257"/>
            <ac:grpSpMk id="14" creationId="{C57D36F1-7543-EA99-1011-F3DD2086E0A4}"/>
          </ac:grpSpMkLst>
        </pc:grpChg>
        <pc:grpChg chg="mod">
          <ac:chgData name="Romano Cecilia" userId="af8ac8a9-c85d-432e-9f3b-c9ac9e29323a" providerId="ADAL" clId="{A8007D89-6FF7-4C53-A72C-817B8002CEAC}" dt="2026-03-03T14:05:25.041" v="14"/>
          <ac:grpSpMkLst>
            <pc:docMk/>
            <pc:sldMk cId="734776318" sldId="257"/>
            <ac:grpSpMk id="16" creationId="{71F1945C-16AF-CD10-D973-378EE85E4EB7}"/>
          </ac:grpSpMkLst>
        </pc:grpChg>
        <pc:grpChg chg="add mod">
          <ac:chgData name="Romano Cecilia" userId="af8ac8a9-c85d-432e-9f3b-c9ac9e29323a" providerId="ADAL" clId="{A8007D89-6FF7-4C53-A72C-817B8002CEAC}" dt="2026-03-03T14:06:34.215" v="76"/>
          <ac:grpSpMkLst>
            <pc:docMk/>
            <pc:sldMk cId="734776318" sldId="257"/>
            <ac:grpSpMk id="25" creationId="{923F402F-2D5D-EE84-BD14-8D3DC64E81C5}"/>
          </ac:grpSpMkLst>
        </pc:grpChg>
        <pc:picChg chg="mod">
          <ac:chgData name="Romano Cecilia" userId="af8ac8a9-c85d-432e-9f3b-c9ac9e29323a" providerId="ADAL" clId="{A8007D89-6FF7-4C53-A72C-817B8002CEAC}" dt="2026-03-03T14:21:14.656" v="85" actId="164"/>
          <ac:picMkLst>
            <pc:docMk/>
            <pc:sldMk cId="734776318" sldId="257"/>
            <ac:picMk id="3" creationId="{F5F95197-E5AE-688E-7996-AABA1F41A6AC}"/>
          </ac:picMkLst>
        </pc:picChg>
        <pc:picChg chg="mod">
          <ac:chgData name="Romano Cecilia" userId="af8ac8a9-c85d-432e-9f3b-c9ac9e29323a" providerId="ADAL" clId="{A8007D89-6FF7-4C53-A72C-817B8002CEAC}" dt="2026-03-03T14:05:05.775" v="0"/>
          <ac:picMkLst>
            <pc:docMk/>
            <pc:sldMk cId="734776318" sldId="257"/>
            <ac:picMk id="6" creationId="{3EA30FD8-FD45-FDED-BBF1-873E86863FF4}"/>
          </ac:picMkLst>
        </pc:picChg>
        <pc:picChg chg="mod">
          <ac:chgData name="Romano Cecilia" userId="af8ac8a9-c85d-432e-9f3b-c9ac9e29323a" providerId="ADAL" clId="{A8007D89-6FF7-4C53-A72C-817B8002CEAC}" dt="2026-03-03T14:05:05.775" v="0"/>
          <ac:picMkLst>
            <pc:docMk/>
            <pc:sldMk cId="734776318" sldId="257"/>
            <ac:picMk id="7" creationId="{88FAC8D3-5F69-C683-A9E6-3BD54FEE975D}"/>
          </ac:picMkLst>
        </pc:picChg>
        <pc:picChg chg="mod">
          <ac:chgData name="Romano Cecilia" userId="af8ac8a9-c85d-432e-9f3b-c9ac9e29323a" providerId="ADAL" clId="{A8007D89-6FF7-4C53-A72C-817B8002CEAC}" dt="2026-03-03T14:05:05.775" v="0"/>
          <ac:picMkLst>
            <pc:docMk/>
            <pc:sldMk cId="734776318" sldId="257"/>
            <ac:picMk id="8" creationId="{006C90BC-7E6B-48E3-1477-C6D2C79FF916}"/>
          </ac:picMkLst>
        </pc:picChg>
        <pc:picChg chg="mod">
          <ac:chgData name="Romano Cecilia" userId="af8ac8a9-c85d-432e-9f3b-c9ac9e29323a" providerId="ADAL" clId="{A8007D89-6FF7-4C53-A72C-817B8002CEAC}" dt="2026-03-03T14:05:05.775" v="0"/>
          <ac:picMkLst>
            <pc:docMk/>
            <pc:sldMk cId="734776318" sldId="257"/>
            <ac:picMk id="9" creationId="{4FC8AA2B-1E47-8941-B103-25410D0CC0D7}"/>
          </ac:picMkLst>
        </pc:picChg>
        <pc:picChg chg="mod">
          <ac:chgData name="Romano Cecilia" userId="af8ac8a9-c85d-432e-9f3b-c9ac9e29323a" providerId="ADAL" clId="{A8007D89-6FF7-4C53-A72C-817B8002CEAC}" dt="2026-03-03T14:05:05.775" v="0"/>
          <ac:picMkLst>
            <pc:docMk/>
            <pc:sldMk cId="734776318" sldId="257"/>
            <ac:picMk id="10" creationId="{E22CEBD3-3321-EF93-FC77-3E0EA77819CB}"/>
          </ac:picMkLst>
        </pc:picChg>
        <pc:picChg chg="mod">
          <ac:chgData name="Romano Cecilia" userId="af8ac8a9-c85d-432e-9f3b-c9ac9e29323a" providerId="ADAL" clId="{A8007D89-6FF7-4C53-A72C-817B8002CEAC}" dt="2026-03-03T14:05:05.775" v="0"/>
          <ac:picMkLst>
            <pc:docMk/>
            <pc:sldMk cId="734776318" sldId="257"/>
            <ac:picMk id="11" creationId="{6BB4FB6D-CC25-833A-891E-74A17520375A}"/>
          </ac:picMkLst>
        </pc:picChg>
        <pc:picChg chg="mod">
          <ac:chgData name="Romano Cecilia" userId="af8ac8a9-c85d-432e-9f3b-c9ac9e29323a" providerId="ADAL" clId="{A8007D89-6FF7-4C53-A72C-817B8002CEAC}" dt="2026-03-03T14:05:05.775" v="0"/>
          <ac:picMkLst>
            <pc:docMk/>
            <pc:sldMk cId="734776318" sldId="257"/>
            <ac:picMk id="12" creationId="{12594034-A40C-2AD2-3F5A-67C9BB09EFD9}"/>
          </ac:picMkLst>
        </pc:picChg>
        <pc:picChg chg="add mod">
          <ac:chgData name="Romano Cecilia" userId="af8ac8a9-c85d-432e-9f3b-c9ac9e29323a" providerId="ADAL" clId="{A8007D89-6FF7-4C53-A72C-817B8002CEAC}" dt="2026-03-03T14:21:14.656" v="85" actId="164"/>
          <ac:picMkLst>
            <pc:docMk/>
            <pc:sldMk cId="734776318" sldId="257"/>
            <ac:picMk id="13" creationId="{CA0B8834-3984-2E26-90B3-A1CDB92E98F2}"/>
          </ac:picMkLst>
        </pc:picChg>
        <pc:picChg chg="mod">
          <ac:chgData name="Romano Cecilia" userId="af8ac8a9-c85d-432e-9f3b-c9ac9e29323a" providerId="ADAL" clId="{A8007D89-6FF7-4C53-A72C-817B8002CEAC}" dt="2026-03-03T14:05:25.041" v="14"/>
          <ac:picMkLst>
            <pc:docMk/>
            <pc:sldMk cId="734776318" sldId="257"/>
            <ac:picMk id="17" creationId="{65700415-B2E9-A1E1-A809-EC58682AE5E4}"/>
          </ac:picMkLst>
        </pc:picChg>
        <pc:picChg chg="mod">
          <ac:chgData name="Romano Cecilia" userId="af8ac8a9-c85d-432e-9f3b-c9ac9e29323a" providerId="ADAL" clId="{A8007D89-6FF7-4C53-A72C-817B8002CEAC}" dt="2026-03-03T14:05:25.041" v="14"/>
          <ac:picMkLst>
            <pc:docMk/>
            <pc:sldMk cId="734776318" sldId="257"/>
            <ac:picMk id="18" creationId="{0FD7F80E-A697-32D8-5B7D-EE22ABA7EF7B}"/>
          </ac:picMkLst>
        </pc:picChg>
        <pc:picChg chg="mod">
          <ac:chgData name="Romano Cecilia" userId="af8ac8a9-c85d-432e-9f3b-c9ac9e29323a" providerId="ADAL" clId="{A8007D89-6FF7-4C53-A72C-817B8002CEAC}" dt="2026-03-03T14:05:25.041" v="14"/>
          <ac:picMkLst>
            <pc:docMk/>
            <pc:sldMk cId="734776318" sldId="257"/>
            <ac:picMk id="19" creationId="{911CFD18-CAD9-6DA0-F31A-10A56F1A1184}"/>
          </ac:picMkLst>
        </pc:picChg>
        <pc:picChg chg="mod">
          <ac:chgData name="Romano Cecilia" userId="af8ac8a9-c85d-432e-9f3b-c9ac9e29323a" providerId="ADAL" clId="{A8007D89-6FF7-4C53-A72C-817B8002CEAC}" dt="2026-03-03T14:05:25.041" v="14"/>
          <ac:picMkLst>
            <pc:docMk/>
            <pc:sldMk cId="734776318" sldId="257"/>
            <ac:picMk id="20" creationId="{4C4509B6-9C03-CB69-DCA2-564847CA2470}"/>
          </ac:picMkLst>
        </pc:picChg>
        <pc:picChg chg="mod">
          <ac:chgData name="Romano Cecilia" userId="af8ac8a9-c85d-432e-9f3b-c9ac9e29323a" providerId="ADAL" clId="{A8007D89-6FF7-4C53-A72C-817B8002CEAC}" dt="2026-03-03T14:05:25.041" v="14"/>
          <ac:picMkLst>
            <pc:docMk/>
            <pc:sldMk cId="734776318" sldId="257"/>
            <ac:picMk id="21" creationId="{B5261C13-29A0-537D-3A84-E6C1E449D179}"/>
          </ac:picMkLst>
        </pc:picChg>
        <pc:picChg chg="mod">
          <ac:chgData name="Romano Cecilia" userId="af8ac8a9-c85d-432e-9f3b-c9ac9e29323a" providerId="ADAL" clId="{A8007D89-6FF7-4C53-A72C-817B8002CEAC}" dt="2026-03-03T14:05:25.041" v="14"/>
          <ac:picMkLst>
            <pc:docMk/>
            <pc:sldMk cId="734776318" sldId="257"/>
            <ac:picMk id="22" creationId="{83A3805F-9A73-EE4C-087E-4C22600BDCF0}"/>
          </ac:picMkLst>
        </pc:picChg>
        <pc:picChg chg="mod">
          <ac:chgData name="Romano Cecilia" userId="af8ac8a9-c85d-432e-9f3b-c9ac9e29323a" providerId="ADAL" clId="{A8007D89-6FF7-4C53-A72C-817B8002CEAC}" dt="2026-03-03T14:05:25.041" v="14"/>
          <ac:picMkLst>
            <pc:docMk/>
            <pc:sldMk cId="734776318" sldId="257"/>
            <ac:picMk id="23" creationId="{249A5D59-24B1-0BF5-F3F1-56B5359E15D3}"/>
          </ac:picMkLst>
        </pc:picChg>
        <pc:picChg chg="add mod">
          <ac:chgData name="Romano Cecilia" userId="af8ac8a9-c85d-432e-9f3b-c9ac9e29323a" providerId="ADAL" clId="{A8007D89-6FF7-4C53-A72C-817B8002CEAC}" dt="2026-03-03T14:21:14.656" v="85" actId="164"/>
          <ac:picMkLst>
            <pc:docMk/>
            <pc:sldMk cId="734776318" sldId="257"/>
            <ac:picMk id="24" creationId="{B801FD53-74C1-CFD2-C91D-614C3BA56F4F}"/>
          </ac:picMkLst>
        </pc:picChg>
        <pc:picChg chg="mod">
          <ac:chgData name="Romano Cecilia" userId="af8ac8a9-c85d-432e-9f3b-c9ac9e29323a" providerId="ADAL" clId="{A8007D89-6FF7-4C53-A72C-817B8002CEAC}" dt="2026-03-03T14:06:34.215" v="76"/>
          <ac:picMkLst>
            <pc:docMk/>
            <pc:sldMk cId="734776318" sldId="257"/>
            <ac:picMk id="27" creationId="{B34171CD-DAB9-A906-057E-2A09CD8D4D19}"/>
          </ac:picMkLst>
        </pc:picChg>
        <pc:picChg chg="mod">
          <ac:chgData name="Romano Cecilia" userId="af8ac8a9-c85d-432e-9f3b-c9ac9e29323a" providerId="ADAL" clId="{A8007D89-6FF7-4C53-A72C-817B8002CEAC}" dt="2026-03-03T14:06:34.215" v="76"/>
          <ac:picMkLst>
            <pc:docMk/>
            <pc:sldMk cId="734776318" sldId="257"/>
            <ac:picMk id="28" creationId="{44A16DA8-E66D-043D-1647-C07309821F67}"/>
          </ac:picMkLst>
        </pc:picChg>
        <pc:picChg chg="mod">
          <ac:chgData name="Romano Cecilia" userId="af8ac8a9-c85d-432e-9f3b-c9ac9e29323a" providerId="ADAL" clId="{A8007D89-6FF7-4C53-A72C-817B8002CEAC}" dt="2026-03-03T14:06:34.215" v="76"/>
          <ac:picMkLst>
            <pc:docMk/>
            <pc:sldMk cId="734776318" sldId="257"/>
            <ac:picMk id="29" creationId="{716FCF77-1964-5030-EA0C-728E883AC8DC}"/>
          </ac:picMkLst>
        </pc:picChg>
        <pc:picChg chg="mod">
          <ac:chgData name="Romano Cecilia" userId="af8ac8a9-c85d-432e-9f3b-c9ac9e29323a" providerId="ADAL" clId="{A8007D89-6FF7-4C53-A72C-817B8002CEAC}" dt="2026-03-03T14:06:34.215" v="76"/>
          <ac:picMkLst>
            <pc:docMk/>
            <pc:sldMk cId="734776318" sldId="257"/>
            <ac:picMk id="30" creationId="{9F396E20-3D72-AE32-3EF2-43E48BAEF565}"/>
          </ac:picMkLst>
        </pc:picChg>
        <pc:picChg chg="mod">
          <ac:chgData name="Romano Cecilia" userId="af8ac8a9-c85d-432e-9f3b-c9ac9e29323a" providerId="ADAL" clId="{A8007D89-6FF7-4C53-A72C-817B8002CEAC}" dt="2026-03-03T14:06:34.215" v="76"/>
          <ac:picMkLst>
            <pc:docMk/>
            <pc:sldMk cId="734776318" sldId="257"/>
            <ac:picMk id="31" creationId="{5358BB43-F673-97F2-A642-2162AE11DC06}"/>
          </ac:picMkLst>
        </pc:picChg>
        <pc:picChg chg="mod">
          <ac:chgData name="Romano Cecilia" userId="af8ac8a9-c85d-432e-9f3b-c9ac9e29323a" providerId="ADAL" clId="{A8007D89-6FF7-4C53-A72C-817B8002CEAC}" dt="2026-03-03T14:06:34.215" v="76"/>
          <ac:picMkLst>
            <pc:docMk/>
            <pc:sldMk cId="734776318" sldId="257"/>
            <ac:picMk id="32" creationId="{6A031408-A382-64FE-2FAC-49A1F55BC46B}"/>
          </ac:picMkLst>
        </pc:picChg>
        <pc:picChg chg="mod">
          <ac:chgData name="Romano Cecilia" userId="af8ac8a9-c85d-432e-9f3b-c9ac9e29323a" providerId="ADAL" clId="{A8007D89-6FF7-4C53-A72C-817B8002CEAC}" dt="2026-03-03T14:06:34.215" v="76"/>
          <ac:picMkLst>
            <pc:docMk/>
            <pc:sldMk cId="734776318" sldId="257"/>
            <ac:picMk id="33" creationId="{8161B99F-E87E-10CF-09D0-AC1D1BF38907}"/>
          </ac:picMkLst>
        </pc:picChg>
        <pc:picChg chg="add mod">
          <ac:chgData name="Romano Cecilia" userId="af8ac8a9-c85d-432e-9f3b-c9ac9e29323a" providerId="ADAL" clId="{A8007D89-6FF7-4C53-A72C-817B8002CEAC}" dt="2026-03-03T14:21:14.656" v="85" actId="164"/>
          <ac:picMkLst>
            <pc:docMk/>
            <pc:sldMk cId="734776318" sldId="257"/>
            <ac:picMk id="34" creationId="{F51036DF-4DD7-1C60-1386-40A794D8F77F}"/>
          </ac:picMkLst>
        </pc:picChg>
      </pc:sldChg>
      <pc:sldMasterChg chg="modSldLayout">
        <pc:chgData name="Romano Cecilia" userId="af8ac8a9-c85d-432e-9f3b-c9ac9e29323a" providerId="ADAL" clId="{A8007D89-6FF7-4C53-A72C-817B8002CEAC}" dt="2026-03-03T14:06:20.637" v="75" actId="14100"/>
        <pc:sldMasterMkLst>
          <pc:docMk/>
          <pc:sldMasterMk cId="3508261429" sldId="2147483662"/>
        </pc:sldMasterMkLst>
        <pc:sldLayoutChg chg="addSp modSp mod">
          <pc:chgData name="Romano Cecilia" userId="af8ac8a9-c85d-432e-9f3b-c9ac9e29323a" providerId="ADAL" clId="{A8007D89-6FF7-4C53-A72C-817B8002CEAC}" dt="2026-03-03T14:06:20.637" v="75" actId="14100"/>
          <pc:sldLayoutMkLst>
            <pc:docMk/>
            <pc:sldMasterMk cId="3508261429" sldId="2147483662"/>
            <pc:sldLayoutMk cId="4005044022" sldId="2147483663"/>
          </pc:sldLayoutMkLst>
          <pc:spChg chg="mod">
            <ac:chgData name="Romano Cecilia" userId="af8ac8a9-c85d-432e-9f3b-c9ac9e29323a" providerId="ADAL" clId="{A8007D89-6FF7-4C53-A72C-817B8002CEAC}" dt="2026-03-03T14:06:08.227" v="26"/>
            <ac:spMkLst>
              <pc:docMk/>
              <pc:sldMasterMk cId="3508261429" sldId="2147483662"/>
              <pc:sldLayoutMk cId="4005044022" sldId="2147483663"/>
              <ac:spMk id="3" creationId="{14168E03-55B6-486E-4581-820DB30A3D09}"/>
            </ac:spMkLst>
          </pc:spChg>
          <pc:grpChg chg="add mod">
            <ac:chgData name="Romano Cecilia" userId="af8ac8a9-c85d-432e-9f3b-c9ac9e29323a" providerId="ADAL" clId="{A8007D89-6FF7-4C53-A72C-817B8002CEAC}" dt="2026-03-03T14:06:08.227" v="26"/>
            <ac:grpSpMkLst>
              <pc:docMk/>
              <pc:sldMasterMk cId="3508261429" sldId="2147483662"/>
              <pc:sldLayoutMk cId="4005044022" sldId="2147483663"/>
              <ac:grpSpMk id="2" creationId="{756360E6-EE6E-2846-144A-4324BF4205D3}"/>
            </ac:grpSpMkLst>
          </pc:grpChg>
          <pc:grpChg chg="mod">
            <ac:chgData name="Romano Cecilia" userId="af8ac8a9-c85d-432e-9f3b-c9ac9e29323a" providerId="ADAL" clId="{A8007D89-6FF7-4C53-A72C-817B8002CEAC}" dt="2026-03-03T14:06:08.227" v="26"/>
            <ac:grpSpMkLst>
              <pc:docMk/>
              <pc:sldMasterMk cId="3508261429" sldId="2147483662"/>
              <pc:sldLayoutMk cId="4005044022" sldId="2147483663"/>
              <ac:grpSpMk id="4" creationId="{6392D202-023C-9DE3-6A32-95EF3C069527}"/>
            </ac:grpSpMkLst>
          </pc:grpChg>
          <pc:picChg chg="mod">
            <ac:chgData name="Romano Cecilia" userId="af8ac8a9-c85d-432e-9f3b-c9ac9e29323a" providerId="ADAL" clId="{A8007D89-6FF7-4C53-A72C-817B8002CEAC}" dt="2026-03-03T14:06:08.227" v="26"/>
            <ac:picMkLst>
              <pc:docMk/>
              <pc:sldMasterMk cId="3508261429" sldId="2147483662"/>
              <pc:sldLayoutMk cId="4005044022" sldId="2147483663"/>
              <ac:picMk id="5" creationId="{654DB39E-DCBB-3C0E-DAC4-32DF6BFE97EE}"/>
            </ac:picMkLst>
          </pc:picChg>
          <pc:picChg chg="mod">
            <ac:chgData name="Romano Cecilia" userId="af8ac8a9-c85d-432e-9f3b-c9ac9e29323a" providerId="ADAL" clId="{A8007D89-6FF7-4C53-A72C-817B8002CEAC}" dt="2026-03-03T14:06:08.227" v="26"/>
            <ac:picMkLst>
              <pc:docMk/>
              <pc:sldMasterMk cId="3508261429" sldId="2147483662"/>
              <pc:sldLayoutMk cId="4005044022" sldId="2147483663"/>
              <ac:picMk id="6" creationId="{369F6DC6-D120-18BE-BFFA-197ECAD78BA5}"/>
            </ac:picMkLst>
          </pc:picChg>
          <pc:picChg chg="mod">
            <ac:chgData name="Romano Cecilia" userId="af8ac8a9-c85d-432e-9f3b-c9ac9e29323a" providerId="ADAL" clId="{A8007D89-6FF7-4C53-A72C-817B8002CEAC}" dt="2026-03-03T14:06:08.227" v="26"/>
            <ac:picMkLst>
              <pc:docMk/>
              <pc:sldMasterMk cId="3508261429" sldId="2147483662"/>
              <pc:sldLayoutMk cId="4005044022" sldId="2147483663"/>
              <ac:picMk id="7" creationId="{BDA72179-2B90-3E5F-6784-9B60E01C6302}"/>
            </ac:picMkLst>
          </pc:picChg>
          <pc:picChg chg="mod">
            <ac:chgData name="Romano Cecilia" userId="af8ac8a9-c85d-432e-9f3b-c9ac9e29323a" providerId="ADAL" clId="{A8007D89-6FF7-4C53-A72C-817B8002CEAC}" dt="2026-03-03T14:06:08.227" v="26"/>
            <ac:picMkLst>
              <pc:docMk/>
              <pc:sldMasterMk cId="3508261429" sldId="2147483662"/>
              <pc:sldLayoutMk cId="4005044022" sldId="2147483663"/>
              <ac:picMk id="8" creationId="{9FC4DA22-0B3C-3308-7DB0-98C3A1BB98CB}"/>
            </ac:picMkLst>
          </pc:picChg>
          <pc:picChg chg="mod">
            <ac:chgData name="Romano Cecilia" userId="af8ac8a9-c85d-432e-9f3b-c9ac9e29323a" providerId="ADAL" clId="{A8007D89-6FF7-4C53-A72C-817B8002CEAC}" dt="2026-03-03T14:06:08.227" v="26"/>
            <ac:picMkLst>
              <pc:docMk/>
              <pc:sldMasterMk cId="3508261429" sldId="2147483662"/>
              <pc:sldLayoutMk cId="4005044022" sldId="2147483663"/>
              <ac:picMk id="9" creationId="{9BA922B0-8B2E-EC2B-113E-27997D2EA8F1}"/>
            </ac:picMkLst>
          </pc:picChg>
          <pc:picChg chg="mod">
            <ac:chgData name="Romano Cecilia" userId="af8ac8a9-c85d-432e-9f3b-c9ac9e29323a" providerId="ADAL" clId="{A8007D89-6FF7-4C53-A72C-817B8002CEAC}" dt="2026-03-03T14:06:08.227" v="26"/>
            <ac:picMkLst>
              <pc:docMk/>
              <pc:sldMasterMk cId="3508261429" sldId="2147483662"/>
              <pc:sldLayoutMk cId="4005044022" sldId="2147483663"/>
              <ac:picMk id="10" creationId="{7991E7BE-4BD7-1923-F939-6A9A9F7D68E7}"/>
            </ac:picMkLst>
          </pc:picChg>
          <pc:picChg chg="mod">
            <ac:chgData name="Romano Cecilia" userId="af8ac8a9-c85d-432e-9f3b-c9ac9e29323a" providerId="ADAL" clId="{A8007D89-6FF7-4C53-A72C-817B8002CEAC}" dt="2026-03-03T14:06:08.227" v="26"/>
            <ac:picMkLst>
              <pc:docMk/>
              <pc:sldMasterMk cId="3508261429" sldId="2147483662"/>
              <pc:sldLayoutMk cId="4005044022" sldId="2147483663"/>
              <ac:picMk id="11" creationId="{E2641FF7-2BFD-C161-9315-73F767B29608}"/>
            </ac:picMkLst>
          </pc:picChg>
          <pc:picChg chg="add mod">
            <ac:chgData name="Romano Cecilia" userId="af8ac8a9-c85d-432e-9f3b-c9ac9e29323a" providerId="ADAL" clId="{A8007D89-6FF7-4C53-A72C-817B8002CEAC}" dt="2026-03-03T14:06:20.637" v="75" actId="14100"/>
            <ac:picMkLst>
              <pc:docMk/>
              <pc:sldMasterMk cId="3508261429" sldId="2147483662"/>
              <pc:sldLayoutMk cId="4005044022" sldId="2147483663"/>
              <ac:picMk id="13" creationId="{4994751F-AF66-9473-842B-2DF765EF9C09}"/>
            </ac:picMkLst>
          </pc:pic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>
            <a:extLst>
              <a:ext uri="{FF2B5EF4-FFF2-40B4-BE49-F238E27FC236}">
                <a16:creationId xmlns:a16="http://schemas.microsoft.com/office/drawing/2014/main" id="{4795E6B7-348A-575C-ACC7-7EC164997C7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79193810-4409-5C34-E1C3-82C1839CC1D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D0BA85-A6E3-462E-A263-793F1EC12ADE}" type="datetimeFigureOut">
              <a:rPr lang="it-IT" smtClean="0"/>
              <a:t>03/03/2026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DC479544-D97C-BF33-AD09-1CBF92D4FC6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1E38C202-ADF9-8BAE-AD90-D506CFB993A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5B0434-402A-4B49-80E7-2D0FBAD3367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211661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egnaposto immagine 12">
            <a:extLst>
              <a:ext uri="{FF2B5EF4-FFF2-40B4-BE49-F238E27FC236}">
                <a16:creationId xmlns:a16="http://schemas.microsoft.com/office/drawing/2014/main" id="{BA65E812-3EDC-21B7-399D-5F0055462FE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892684" y="4584332"/>
            <a:ext cx="504000" cy="504000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None/>
              <a:defRPr sz="800">
                <a:solidFill>
                  <a:srgbClr val="134391"/>
                </a:solidFill>
              </a:defRPr>
            </a:lvl1pPr>
          </a:lstStyle>
          <a:p>
            <a:r>
              <a:rPr lang="it-IT" dirty="0"/>
              <a:t>Qr code bianco</a:t>
            </a:r>
          </a:p>
        </p:txBody>
      </p:sp>
      <p:sp>
        <p:nvSpPr>
          <p:cNvPr id="17" name="Titolo 3">
            <a:extLst>
              <a:ext uri="{FF2B5EF4-FFF2-40B4-BE49-F238E27FC236}">
                <a16:creationId xmlns:a16="http://schemas.microsoft.com/office/drawing/2014/main" id="{43D3CA1A-5E32-C882-546E-975AF02D5B0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29851" y="1359005"/>
            <a:ext cx="3011756" cy="446248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100000"/>
              </a:lnSpc>
              <a:defRPr sz="1400" b="1">
                <a:solidFill>
                  <a:schemeClr val="bg1"/>
                </a:solidFill>
                <a:latin typeface="Titillium-Semibold"/>
              </a:defRPr>
            </a:lvl1pPr>
          </a:lstStyle>
          <a:p>
            <a:r>
              <a:rPr lang="it-IT" dirty="0"/>
              <a:t>Il progetto è cofinanziato con il contributo dell’Unione europea</a:t>
            </a:r>
          </a:p>
        </p:txBody>
      </p:sp>
      <p:sp>
        <p:nvSpPr>
          <p:cNvPr id="18" name="Segnaposto testo 4">
            <a:extLst>
              <a:ext uri="{FF2B5EF4-FFF2-40B4-BE49-F238E27FC236}">
                <a16:creationId xmlns:a16="http://schemas.microsoft.com/office/drawing/2014/main" id="{04820563-C4BA-3681-77FB-7DD89768B62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9851" y="803374"/>
            <a:ext cx="3158263" cy="391883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000" b="0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Nome del progetto riportato entro massimo due righe totali e comunque non oltre la linea sottostante</a:t>
            </a:r>
          </a:p>
        </p:txBody>
      </p:sp>
      <p:sp>
        <p:nvSpPr>
          <p:cNvPr id="19" name="Segnaposto immagine 12">
            <a:extLst>
              <a:ext uri="{FF2B5EF4-FFF2-40B4-BE49-F238E27FC236}">
                <a16:creationId xmlns:a16="http://schemas.microsoft.com/office/drawing/2014/main" id="{E4B8A304-3439-92B2-2475-67731CB7320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92643" y="2215051"/>
            <a:ext cx="432000" cy="432000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None/>
              <a:defRPr sz="800">
                <a:solidFill>
                  <a:schemeClr val="bg1"/>
                </a:solidFill>
              </a:defRPr>
            </a:lvl1pPr>
          </a:lstStyle>
          <a:p>
            <a:r>
              <a:rPr lang="it-IT" dirty="0"/>
              <a:t>Qr code bianco</a:t>
            </a:r>
          </a:p>
        </p:txBody>
      </p:sp>
      <p:sp>
        <p:nvSpPr>
          <p:cNvPr id="20" name="Segnaposto testo 4">
            <a:extLst>
              <a:ext uri="{FF2B5EF4-FFF2-40B4-BE49-F238E27FC236}">
                <a16:creationId xmlns:a16="http://schemas.microsoft.com/office/drawing/2014/main" id="{21B8212B-97CA-917F-AB2E-D9D5387D86B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188701" y="2605697"/>
            <a:ext cx="1234170" cy="216140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000" b="0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Inventario n. 0000000</a:t>
            </a:r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id="{4994751F-AF66-9473-842B-2DF765EF9C0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12725" y="119106"/>
            <a:ext cx="4254500" cy="421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044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8261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351038" rtl="0" eaLnBrk="1" latinLnBrk="0" hangingPunct="1">
        <a:lnSpc>
          <a:spcPct val="90000"/>
        </a:lnSpc>
        <a:spcBef>
          <a:spcPct val="0"/>
        </a:spcBef>
        <a:buNone/>
        <a:defRPr sz="168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7760" indent="-87760" algn="l" defTabSz="351038" rtl="0" eaLnBrk="1" latinLnBrk="0" hangingPunct="1">
        <a:lnSpc>
          <a:spcPct val="90000"/>
        </a:lnSpc>
        <a:spcBef>
          <a:spcPts val="384"/>
        </a:spcBef>
        <a:buFont typeface="Arial" panose="020B0604020202020204" pitchFamily="34" charset="0"/>
        <a:buChar char="•"/>
        <a:defRPr sz="1075" kern="1200">
          <a:solidFill>
            <a:schemeClr val="tx1"/>
          </a:solidFill>
          <a:latin typeface="+mn-lt"/>
          <a:ea typeface="+mn-ea"/>
          <a:cs typeface="+mn-cs"/>
        </a:defRPr>
      </a:lvl1pPr>
      <a:lvl2pPr marL="263279" indent="-87760" algn="l" defTabSz="351038" rtl="0" eaLnBrk="1" latinLnBrk="0" hangingPunct="1">
        <a:lnSpc>
          <a:spcPct val="90000"/>
        </a:lnSpc>
        <a:spcBef>
          <a:spcPts val="192"/>
        </a:spcBef>
        <a:buFont typeface="Arial" panose="020B0604020202020204" pitchFamily="34" charset="0"/>
        <a:buChar char="•"/>
        <a:defRPr sz="921" kern="1200">
          <a:solidFill>
            <a:schemeClr val="tx1"/>
          </a:solidFill>
          <a:latin typeface="+mn-lt"/>
          <a:ea typeface="+mn-ea"/>
          <a:cs typeface="+mn-cs"/>
        </a:defRPr>
      </a:lvl2pPr>
      <a:lvl3pPr marL="438798" indent="-87760" algn="l" defTabSz="351038" rtl="0" eaLnBrk="1" latinLnBrk="0" hangingPunct="1">
        <a:lnSpc>
          <a:spcPct val="90000"/>
        </a:lnSpc>
        <a:spcBef>
          <a:spcPts val="192"/>
        </a:spcBef>
        <a:buFont typeface="Arial" panose="020B0604020202020204" pitchFamily="34" charset="0"/>
        <a:buChar char="•"/>
        <a:defRPr sz="768" kern="1200">
          <a:solidFill>
            <a:schemeClr val="tx1"/>
          </a:solidFill>
          <a:latin typeface="+mn-lt"/>
          <a:ea typeface="+mn-ea"/>
          <a:cs typeface="+mn-cs"/>
        </a:defRPr>
      </a:lvl3pPr>
      <a:lvl4pPr marL="614317" indent="-87760" algn="l" defTabSz="351038" rtl="0" eaLnBrk="1" latinLnBrk="0" hangingPunct="1">
        <a:lnSpc>
          <a:spcPct val="90000"/>
        </a:lnSpc>
        <a:spcBef>
          <a:spcPts val="192"/>
        </a:spcBef>
        <a:buFont typeface="Arial" panose="020B0604020202020204" pitchFamily="34" charset="0"/>
        <a:buChar char="•"/>
        <a:defRPr sz="691" kern="1200">
          <a:solidFill>
            <a:schemeClr val="tx1"/>
          </a:solidFill>
          <a:latin typeface="+mn-lt"/>
          <a:ea typeface="+mn-ea"/>
          <a:cs typeface="+mn-cs"/>
        </a:defRPr>
      </a:lvl4pPr>
      <a:lvl5pPr marL="789836" indent="-87760" algn="l" defTabSz="351038" rtl="0" eaLnBrk="1" latinLnBrk="0" hangingPunct="1">
        <a:lnSpc>
          <a:spcPct val="90000"/>
        </a:lnSpc>
        <a:spcBef>
          <a:spcPts val="192"/>
        </a:spcBef>
        <a:buFont typeface="Arial" panose="020B0604020202020204" pitchFamily="34" charset="0"/>
        <a:buChar char="•"/>
        <a:defRPr sz="691" kern="1200">
          <a:solidFill>
            <a:schemeClr val="tx1"/>
          </a:solidFill>
          <a:latin typeface="+mn-lt"/>
          <a:ea typeface="+mn-ea"/>
          <a:cs typeface="+mn-cs"/>
        </a:defRPr>
      </a:lvl5pPr>
      <a:lvl6pPr marL="965355" indent="-87760" algn="l" defTabSz="351038" rtl="0" eaLnBrk="1" latinLnBrk="0" hangingPunct="1">
        <a:lnSpc>
          <a:spcPct val="90000"/>
        </a:lnSpc>
        <a:spcBef>
          <a:spcPts val="192"/>
        </a:spcBef>
        <a:buFont typeface="Arial" panose="020B0604020202020204" pitchFamily="34" charset="0"/>
        <a:buChar char="•"/>
        <a:defRPr sz="691" kern="1200">
          <a:solidFill>
            <a:schemeClr val="tx1"/>
          </a:solidFill>
          <a:latin typeface="+mn-lt"/>
          <a:ea typeface="+mn-ea"/>
          <a:cs typeface="+mn-cs"/>
        </a:defRPr>
      </a:lvl6pPr>
      <a:lvl7pPr marL="1140874" indent="-87760" algn="l" defTabSz="351038" rtl="0" eaLnBrk="1" latinLnBrk="0" hangingPunct="1">
        <a:lnSpc>
          <a:spcPct val="90000"/>
        </a:lnSpc>
        <a:spcBef>
          <a:spcPts val="192"/>
        </a:spcBef>
        <a:buFont typeface="Arial" panose="020B0604020202020204" pitchFamily="34" charset="0"/>
        <a:buChar char="•"/>
        <a:defRPr sz="691" kern="1200">
          <a:solidFill>
            <a:schemeClr val="tx1"/>
          </a:solidFill>
          <a:latin typeface="+mn-lt"/>
          <a:ea typeface="+mn-ea"/>
          <a:cs typeface="+mn-cs"/>
        </a:defRPr>
      </a:lvl7pPr>
      <a:lvl8pPr marL="1316393" indent="-87760" algn="l" defTabSz="351038" rtl="0" eaLnBrk="1" latinLnBrk="0" hangingPunct="1">
        <a:lnSpc>
          <a:spcPct val="90000"/>
        </a:lnSpc>
        <a:spcBef>
          <a:spcPts val="192"/>
        </a:spcBef>
        <a:buFont typeface="Arial" panose="020B0604020202020204" pitchFamily="34" charset="0"/>
        <a:buChar char="•"/>
        <a:defRPr sz="691" kern="1200">
          <a:solidFill>
            <a:schemeClr val="tx1"/>
          </a:solidFill>
          <a:latin typeface="+mn-lt"/>
          <a:ea typeface="+mn-ea"/>
          <a:cs typeface="+mn-cs"/>
        </a:defRPr>
      </a:lvl8pPr>
      <a:lvl9pPr marL="1491912" indent="-87760" algn="l" defTabSz="351038" rtl="0" eaLnBrk="1" latinLnBrk="0" hangingPunct="1">
        <a:lnSpc>
          <a:spcPct val="90000"/>
        </a:lnSpc>
        <a:spcBef>
          <a:spcPts val="192"/>
        </a:spcBef>
        <a:buFont typeface="Arial" panose="020B0604020202020204" pitchFamily="34" charset="0"/>
        <a:buChar char="•"/>
        <a:defRPr sz="69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51038" rtl="0" eaLnBrk="1" latinLnBrk="0" hangingPunct="1">
        <a:defRPr sz="691" kern="1200">
          <a:solidFill>
            <a:schemeClr val="tx1"/>
          </a:solidFill>
          <a:latin typeface="+mn-lt"/>
          <a:ea typeface="+mn-ea"/>
          <a:cs typeface="+mn-cs"/>
        </a:defRPr>
      </a:lvl1pPr>
      <a:lvl2pPr marL="175519" algn="l" defTabSz="351038" rtl="0" eaLnBrk="1" latinLnBrk="0" hangingPunct="1">
        <a:defRPr sz="691" kern="1200">
          <a:solidFill>
            <a:schemeClr val="tx1"/>
          </a:solidFill>
          <a:latin typeface="+mn-lt"/>
          <a:ea typeface="+mn-ea"/>
          <a:cs typeface="+mn-cs"/>
        </a:defRPr>
      </a:lvl2pPr>
      <a:lvl3pPr marL="351038" algn="l" defTabSz="351038" rtl="0" eaLnBrk="1" latinLnBrk="0" hangingPunct="1">
        <a:defRPr sz="691" kern="1200">
          <a:solidFill>
            <a:schemeClr val="tx1"/>
          </a:solidFill>
          <a:latin typeface="+mn-lt"/>
          <a:ea typeface="+mn-ea"/>
          <a:cs typeface="+mn-cs"/>
        </a:defRPr>
      </a:lvl3pPr>
      <a:lvl4pPr marL="526557" algn="l" defTabSz="351038" rtl="0" eaLnBrk="1" latinLnBrk="0" hangingPunct="1">
        <a:defRPr sz="691" kern="1200">
          <a:solidFill>
            <a:schemeClr val="tx1"/>
          </a:solidFill>
          <a:latin typeface="+mn-lt"/>
          <a:ea typeface="+mn-ea"/>
          <a:cs typeface="+mn-cs"/>
        </a:defRPr>
      </a:lvl4pPr>
      <a:lvl5pPr marL="702076" algn="l" defTabSz="351038" rtl="0" eaLnBrk="1" latinLnBrk="0" hangingPunct="1">
        <a:defRPr sz="691" kern="1200">
          <a:solidFill>
            <a:schemeClr val="tx1"/>
          </a:solidFill>
          <a:latin typeface="+mn-lt"/>
          <a:ea typeface="+mn-ea"/>
          <a:cs typeface="+mn-cs"/>
        </a:defRPr>
      </a:lvl5pPr>
      <a:lvl6pPr marL="877595" algn="l" defTabSz="351038" rtl="0" eaLnBrk="1" latinLnBrk="0" hangingPunct="1">
        <a:defRPr sz="691" kern="1200">
          <a:solidFill>
            <a:schemeClr val="tx1"/>
          </a:solidFill>
          <a:latin typeface="+mn-lt"/>
          <a:ea typeface="+mn-ea"/>
          <a:cs typeface="+mn-cs"/>
        </a:defRPr>
      </a:lvl6pPr>
      <a:lvl7pPr marL="1053114" algn="l" defTabSz="351038" rtl="0" eaLnBrk="1" latinLnBrk="0" hangingPunct="1">
        <a:defRPr sz="691" kern="1200">
          <a:solidFill>
            <a:schemeClr val="tx1"/>
          </a:solidFill>
          <a:latin typeface="+mn-lt"/>
          <a:ea typeface="+mn-ea"/>
          <a:cs typeface="+mn-cs"/>
        </a:defRPr>
      </a:lvl7pPr>
      <a:lvl8pPr marL="1228634" algn="l" defTabSz="351038" rtl="0" eaLnBrk="1" latinLnBrk="0" hangingPunct="1">
        <a:defRPr sz="691" kern="1200">
          <a:solidFill>
            <a:schemeClr val="tx1"/>
          </a:solidFill>
          <a:latin typeface="+mn-lt"/>
          <a:ea typeface="+mn-ea"/>
          <a:cs typeface="+mn-cs"/>
        </a:defRPr>
      </a:lvl8pPr>
      <a:lvl9pPr marL="1404153" algn="l" defTabSz="351038" rtl="0" eaLnBrk="1" latinLnBrk="0" hangingPunct="1">
        <a:defRPr sz="69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1">
            <a:extLst>
              <a:ext uri="{FF2B5EF4-FFF2-40B4-BE49-F238E27FC236}">
                <a16:creationId xmlns:a16="http://schemas.microsoft.com/office/drawing/2014/main" id="{79F89EC0-0481-3320-A5E5-6D38261FC572}"/>
              </a:ext>
            </a:extLst>
          </p:cNvPr>
          <p:cNvGrpSpPr/>
          <p:nvPr/>
        </p:nvGrpSpPr>
        <p:grpSpPr>
          <a:xfrm>
            <a:off x="297379" y="0"/>
            <a:ext cx="4085191" cy="2879725"/>
            <a:chOff x="297379" y="0"/>
            <a:chExt cx="4085191" cy="2879725"/>
          </a:xfrm>
        </p:grpSpPr>
        <p:pic>
          <p:nvPicPr>
            <p:cNvPr id="3" name="Immagine 2">
              <a:extLst>
                <a:ext uri="{FF2B5EF4-FFF2-40B4-BE49-F238E27FC236}">
                  <a16:creationId xmlns:a16="http://schemas.microsoft.com/office/drawing/2014/main" id="{F5F95197-E5AE-688E-7996-AABA1F41A6A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7379" y="0"/>
              <a:ext cx="4085191" cy="2879725"/>
            </a:xfrm>
            <a:prstGeom prst="rect">
              <a:avLst/>
            </a:prstGeom>
          </p:spPr>
        </p:pic>
        <p:pic>
          <p:nvPicPr>
            <p:cNvPr id="13" name="Immagine 12">
              <a:extLst>
                <a:ext uri="{FF2B5EF4-FFF2-40B4-BE49-F238E27FC236}">
                  <a16:creationId xmlns:a16="http://schemas.microsoft.com/office/drawing/2014/main" id="{CA0B8834-3984-2E26-90B3-A1CDB92E98F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37360" y="918806"/>
              <a:ext cx="2401274" cy="237909"/>
            </a:xfrm>
            <a:prstGeom prst="rect">
              <a:avLst/>
            </a:prstGeom>
          </p:spPr>
        </p:pic>
        <p:pic>
          <p:nvPicPr>
            <p:cNvPr id="24" name="Immagine 23">
              <a:extLst>
                <a:ext uri="{FF2B5EF4-FFF2-40B4-BE49-F238E27FC236}">
                  <a16:creationId xmlns:a16="http://schemas.microsoft.com/office/drawing/2014/main" id="{B801FD53-74C1-CFD2-C91D-614C3BA56F4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24323" y="1901952"/>
              <a:ext cx="1127369" cy="111695"/>
            </a:xfrm>
            <a:prstGeom prst="rect">
              <a:avLst/>
            </a:prstGeom>
          </p:spPr>
        </p:pic>
        <p:pic>
          <p:nvPicPr>
            <p:cNvPr id="34" name="Immagine 33">
              <a:extLst>
                <a:ext uri="{FF2B5EF4-FFF2-40B4-BE49-F238E27FC236}">
                  <a16:creationId xmlns:a16="http://schemas.microsoft.com/office/drawing/2014/main" id="{F51036DF-4DD7-1C60-1386-40A794D8F77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365508">
              <a:off x="1836310" y="1724440"/>
              <a:ext cx="138224" cy="70216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347763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1">
            <a:extLst>
              <a:ext uri="{FF2B5EF4-FFF2-40B4-BE49-F238E27FC236}">
                <a16:creationId xmlns:a16="http://schemas.microsoft.com/office/drawing/2014/main" id="{EEF7ECFC-4094-4E96-C0C3-48846C247CD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Titolo 2">
            <a:extLst>
              <a:ext uri="{FF2B5EF4-FFF2-40B4-BE49-F238E27FC236}">
                <a16:creationId xmlns:a16="http://schemas.microsoft.com/office/drawing/2014/main" id="{6E00C0D3-EF50-4D26-0C58-0A05285E7AF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AF6DA102-42C5-C8CB-E4C4-A87BB64F3F2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immagine 4">
            <a:extLst>
              <a:ext uri="{FF2B5EF4-FFF2-40B4-BE49-F238E27FC236}">
                <a16:creationId xmlns:a16="http://schemas.microsoft.com/office/drawing/2014/main" id="{5932D148-0118-419D-026D-DA702A73CEE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EAC3C016-FDFF-0647-0690-07732E3C01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it-IT" dirty="0"/>
              <a:t>Inventario n. 0000000</a:t>
            </a:r>
          </a:p>
        </p:txBody>
      </p:sp>
    </p:spTree>
    <p:extLst>
      <p:ext uri="{BB962C8B-B14F-4D97-AF65-F5344CB8AC3E}">
        <p14:creationId xmlns:p14="http://schemas.microsoft.com/office/powerpoint/2010/main" val="215343782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i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20390c3-54e9-4069-9e98-28b9f7207dbd" xsi:nil="true"/>
    <lcf76f155ced4ddcb4097134ff3c332f xmlns="e6a3b016-5dbd-4959-84c9-4bd4a9d99642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D8037CB011EA49B343537BFF516683" ma:contentTypeVersion="15" ma:contentTypeDescription="Creare un nuovo documento." ma:contentTypeScope="" ma:versionID="db9f14b1d0794c7b0a844dd4ec2fdd27">
  <xsd:schema xmlns:xsd="http://www.w3.org/2001/XMLSchema" xmlns:xs="http://www.w3.org/2001/XMLSchema" xmlns:p="http://schemas.microsoft.com/office/2006/metadata/properties" xmlns:ns2="e6a3b016-5dbd-4959-84c9-4bd4a9d99642" xmlns:ns3="120390c3-54e9-4069-9e98-28b9f7207dbd" targetNamespace="http://schemas.microsoft.com/office/2006/metadata/properties" ma:root="true" ma:fieldsID="1931ab9117ca513a3d0d9f1612301b55" ns2:_="" ns3:_="">
    <xsd:import namespace="e6a3b016-5dbd-4959-84c9-4bd4a9d99642"/>
    <xsd:import namespace="120390c3-54e9-4069-9e98-28b9f7207d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a3b016-5dbd-4959-84c9-4bd4a9d996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Tag immagine" ma:readOnly="false" ma:fieldId="{5cf76f15-5ced-4ddc-b409-7134ff3c332f}" ma:taxonomyMulti="true" ma:sspId="71bb2967-c362-44f9-8b79-c0367f23253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0390c3-54e9-4069-9e98-28b9f7207dbd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d439c14c-e073-4a87-89ef-8dae66b6d87a}" ma:internalName="TaxCatchAll" ma:showField="CatchAllData" ma:web="120390c3-54e9-4069-9e98-28b9f7207d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973323A-B358-4630-85B0-6A5302E56E59}">
  <ds:schemaRefs>
    <ds:schemaRef ds:uri="http://schemas.microsoft.com/office/2006/metadata/properties"/>
    <ds:schemaRef ds:uri="http://schemas.microsoft.com/office/infopath/2007/PartnerControls"/>
    <ds:schemaRef ds:uri="120390c3-54e9-4069-9e98-28b9f7207dbd"/>
    <ds:schemaRef ds:uri="e6a3b016-5dbd-4959-84c9-4bd4a9d99642"/>
  </ds:schemaRefs>
</ds:datastoreItem>
</file>

<file path=customXml/itemProps2.xml><?xml version="1.0" encoding="utf-8"?>
<ds:datastoreItem xmlns:ds="http://schemas.openxmlformats.org/officeDocument/2006/customXml" ds:itemID="{842E4D1E-F7D5-4643-B4EC-5A4BEF0534E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6a3b016-5dbd-4959-84c9-4bd4a9d99642"/>
    <ds:schemaRef ds:uri="120390c3-54e9-4069-9e98-28b9f7207db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D58C066-F866-41A8-95E2-C5BE024595D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</TotalTime>
  <Words>4</Words>
  <Application>Microsoft Office PowerPoint</Application>
  <PresentationFormat>Personalizzato</PresentationFormat>
  <Paragraphs>1</Paragraphs>
  <Slides>2</Slides>
  <Notes>0</Notes>
  <HiddenSlides>1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</vt:i4>
      </vt:variant>
    </vt:vector>
  </HeadingPairs>
  <TitlesOfParts>
    <vt:vector size="7" baseType="lpstr">
      <vt:lpstr>Aptos</vt:lpstr>
      <vt:lpstr>Arial</vt:lpstr>
      <vt:lpstr>Titillium Web</vt:lpstr>
      <vt:lpstr>Titillium-Semibold</vt:lpstr>
      <vt:lpstr>Tema di Office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Manganiello, Alessia (Bip Group)</dc:creator>
  <cp:lastModifiedBy>Romano Cecilia</cp:lastModifiedBy>
  <cp:revision>1</cp:revision>
  <dcterms:created xsi:type="dcterms:W3CDTF">2025-08-07T17:08:42Z</dcterms:created>
  <dcterms:modified xsi:type="dcterms:W3CDTF">2026-03-03T14:21:17Z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0x01010089D8037CB011EA49B343537BFF516683</vt:lpwstr>
  </property>
  <property fmtid="{D5CDD505-2E9C-101B-9397-08002B2CF9AE}" pid="3" name="MediaServiceImageTags">
    <vt:lpwstr/>
  </property>
</Properties>
</file>