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1" r:id="rId5"/>
  </p:sldMasterIdLst>
  <p:notesMasterIdLst>
    <p:notesMasterId r:id="rId10"/>
  </p:notesMasterIdLst>
  <p:sldIdLst>
    <p:sldId id="257" r:id="rId6"/>
    <p:sldId id="259" r:id="rId7"/>
    <p:sldId id="261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ABAB"/>
    <a:srgbClr val="ADADAD"/>
    <a:srgbClr val="B2B2B2"/>
    <a:srgbClr val="A3A3A3"/>
    <a:srgbClr val="979797"/>
    <a:srgbClr val="A7A7A7"/>
    <a:srgbClr val="9C9C9C"/>
    <a:srgbClr val="949494"/>
    <a:srgbClr val="C1C1C1"/>
    <a:srgbClr val="BDCF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305" autoAdjust="0"/>
  </p:normalViewPr>
  <p:slideViewPr>
    <p:cSldViewPr snapToGrid="0">
      <p:cViewPr varScale="1">
        <p:scale>
          <a:sx n="103" d="100"/>
          <a:sy n="103" d="100"/>
        </p:scale>
        <p:origin x="912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a Piras" userId="e551692c-1002-4af6-9607-fd75f2319af6" providerId="ADAL" clId="{84E7917F-6E83-449B-A612-29E1F68B1A9A}"/>
    <pc:docChg chg="undo redo custSel modSld modMainMaster">
      <pc:chgData name="Marta Piras" userId="e551692c-1002-4af6-9607-fd75f2319af6" providerId="ADAL" clId="{84E7917F-6E83-449B-A612-29E1F68B1A9A}" dt="2025-10-08T10:17:48.051" v="877" actId="20577"/>
      <pc:docMkLst>
        <pc:docMk/>
      </pc:docMkLst>
      <pc:sldChg chg="addSp delSp modSp mod">
        <pc:chgData name="Marta Piras" userId="e551692c-1002-4af6-9607-fd75f2319af6" providerId="ADAL" clId="{84E7917F-6E83-449B-A612-29E1F68B1A9A}" dt="2025-10-08T10:17:48.051" v="877" actId="20577"/>
        <pc:sldMkLst>
          <pc:docMk/>
          <pc:sldMk cId="2376326961" sldId="257"/>
        </pc:sldMkLst>
        <pc:spChg chg="mod">
          <ac:chgData name="Marta Piras" userId="e551692c-1002-4af6-9607-fd75f2319af6" providerId="ADAL" clId="{84E7917F-6E83-449B-A612-29E1F68B1A9A}" dt="2025-10-08T10:17:48.051" v="877" actId="20577"/>
          <ac:spMkLst>
            <pc:docMk/>
            <pc:sldMk cId="2376326961" sldId="257"/>
            <ac:spMk id="2" creationId="{86E9FB44-D5C3-822B-AA77-32AB8DBAED08}"/>
          </ac:spMkLst>
        </pc:spChg>
        <pc:spChg chg="add mod">
          <ac:chgData name="Marta Piras" userId="e551692c-1002-4af6-9607-fd75f2319af6" providerId="ADAL" clId="{84E7917F-6E83-449B-A612-29E1F68B1A9A}" dt="2025-10-06T14:32:05.732" v="854" actId="20577"/>
          <ac:spMkLst>
            <pc:docMk/>
            <pc:sldMk cId="2376326961" sldId="257"/>
            <ac:spMk id="3" creationId="{CF0B8341-EC92-50CD-2631-7FB37C7153F5}"/>
          </ac:spMkLst>
        </pc:spChg>
      </pc:sldChg>
      <pc:sldChg chg="addSp delSp modSp mod">
        <pc:chgData name="Marta Piras" userId="e551692c-1002-4af6-9607-fd75f2319af6" providerId="ADAL" clId="{84E7917F-6E83-449B-A612-29E1F68B1A9A}" dt="2025-10-06T14:32:09.928" v="856" actId="20577"/>
        <pc:sldMkLst>
          <pc:docMk/>
          <pc:sldMk cId="3735958669" sldId="259"/>
        </pc:sldMkLst>
        <pc:spChg chg="mod">
          <ac:chgData name="Marta Piras" userId="e551692c-1002-4af6-9607-fd75f2319af6" providerId="ADAL" clId="{84E7917F-6E83-449B-A612-29E1F68B1A9A}" dt="2025-10-06T10:21:13.634" v="822" actId="2711"/>
          <ac:spMkLst>
            <pc:docMk/>
            <pc:sldMk cId="3735958669" sldId="259"/>
            <ac:spMk id="2" creationId="{1CA446C9-461E-304E-59CA-5FCAE02FAA84}"/>
          </ac:spMkLst>
        </pc:spChg>
        <pc:spChg chg="add mod">
          <ac:chgData name="Marta Piras" userId="e551692c-1002-4af6-9607-fd75f2319af6" providerId="ADAL" clId="{84E7917F-6E83-449B-A612-29E1F68B1A9A}" dt="2025-10-06T14:32:09.928" v="856" actId="20577"/>
          <ac:spMkLst>
            <pc:docMk/>
            <pc:sldMk cId="3735958669" sldId="259"/>
            <ac:spMk id="3" creationId="{7364B638-37DE-E138-A85E-15D0118BE6AC}"/>
          </ac:spMkLst>
        </pc:spChg>
      </pc:sldChg>
      <pc:sldChg chg="addSp delSp modSp mod">
        <pc:chgData name="Marta Piras" userId="e551692c-1002-4af6-9607-fd75f2319af6" providerId="ADAL" clId="{84E7917F-6E83-449B-A612-29E1F68B1A9A}" dt="2025-10-06T14:32:19.976" v="860" actId="20577"/>
        <pc:sldMkLst>
          <pc:docMk/>
          <pc:sldMk cId="3501716513" sldId="260"/>
        </pc:sldMkLst>
        <pc:spChg chg="mod">
          <ac:chgData name="Marta Piras" userId="e551692c-1002-4af6-9607-fd75f2319af6" providerId="ADAL" clId="{84E7917F-6E83-449B-A612-29E1F68B1A9A}" dt="2025-10-06T10:21:23.740" v="824" actId="2711"/>
          <ac:spMkLst>
            <pc:docMk/>
            <pc:sldMk cId="3501716513" sldId="260"/>
            <ac:spMk id="2" creationId="{0AAD7CAA-4049-ED63-2CAD-97669CDDA893}"/>
          </ac:spMkLst>
        </pc:spChg>
        <pc:spChg chg="add mod">
          <ac:chgData name="Marta Piras" userId="e551692c-1002-4af6-9607-fd75f2319af6" providerId="ADAL" clId="{84E7917F-6E83-449B-A612-29E1F68B1A9A}" dt="2025-10-06T14:32:19.976" v="860" actId="20577"/>
          <ac:spMkLst>
            <pc:docMk/>
            <pc:sldMk cId="3501716513" sldId="260"/>
            <ac:spMk id="3" creationId="{1A5D27DE-E152-F871-142C-345702581F2F}"/>
          </ac:spMkLst>
        </pc:spChg>
      </pc:sldChg>
      <pc:sldChg chg="addSp delSp modSp mod">
        <pc:chgData name="Marta Piras" userId="e551692c-1002-4af6-9607-fd75f2319af6" providerId="ADAL" clId="{84E7917F-6E83-449B-A612-29E1F68B1A9A}" dt="2025-10-06T14:32:15.328" v="858" actId="20577"/>
        <pc:sldMkLst>
          <pc:docMk/>
          <pc:sldMk cId="763410195" sldId="261"/>
        </pc:sldMkLst>
        <pc:spChg chg="mod">
          <ac:chgData name="Marta Piras" userId="e551692c-1002-4af6-9607-fd75f2319af6" providerId="ADAL" clId="{84E7917F-6E83-449B-A612-29E1F68B1A9A}" dt="2025-10-06T10:21:19.227" v="823" actId="2711"/>
          <ac:spMkLst>
            <pc:docMk/>
            <pc:sldMk cId="763410195" sldId="261"/>
            <ac:spMk id="2" creationId="{A839EE94-598C-E421-211E-F7DC3320FAE5}"/>
          </ac:spMkLst>
        </pc:spChg>
        <pc:spChg chg="add mod">
          <ac:chgData name="Marta Piras" userId="e551692c-1002-4af6-9607-fd75f2319af6" providerId="ADAL" clId="{84E7917F-6E83-449B-A612-29E1F68B1A9A}" dt="2025-10-06T14:32:15.328" v="858" actId="20577"/>
          <ac:spMkLst>
            <pc:docMk/>
            <pc:sldMk cId="763410195" sldId="261"/>
            <ac:spMk id="3" creationId="{F457B4A8-4A88-E3DB-E23B-65FD2B368DB0}"/>
          </ac:spMkLst>
        </pc:spChg>
      </pc:sldChg>
      <pc:sldMasterChg chg="modSldLayout">
        <pc:chgData name="Marta Piras" userId="e551692c-1002-4af6-9607-fd75f2319af6" providerId="ADAL" clId="{84E7917F-6E83-449B-A612-29E1F68B1A9A}" dt="2025-09-30T10:25:13.359" v="818" actId="208"/>
        <pc:sldMasterMkLst>
          <pc:docMk/>
          <pc:sldMasterMk cId="3338849657" sldId="2147483648"/>
        </pc:sldMasterMkLst>
        <pc:sldLayoutChg chg="addSp modSp mod">
          <pc:chgData name="Marta Piras" userId="e551692c-1002-4af6-9607-fd75f2319af6" providerId="ADAL" clId="{84E7917F-6E83-449B-A612-29E1F68B1A9A}" dt="2025-09-30T10:12:05.443" v="669" actId="208"/>
          <pc:sldLayoutMkLst>
            <pc:docMk/>
            <pc:sldMasterMk cId="3338849657" sldId="2147483648"/>
            <pc:sldLayoutMk cId="2063357807" sldId="2147483649"/>
          </pc:sldLayoutMkLst>
          <pc:picChg chg="mod modCrop">
            <ac:chgData name="Marta Piras" userId="e551692c-1002-4af6-9607-fd75f2319af6" providerId="ADAL" clId="{84E7917F-6E83-449B-A612-29E1F68B1A9A}" dt="2025-09-30T10:08:41.294" v="592" actId="732"/>
            <ac:picMkLst>
              <pc:docMk/>
              <pc:sldMasterMk cId="3338849657" sldId="2147483648"/>
              <pc:sldLayoutMk cId="2063357807" sldId="2147483649"/>
              <ac:picMk id="13" creationId="{6077C8BF-0400-57EB-0223-BF55D2AD94A2}"/>
            </ac:picMkLst>
          </pc:picChg>
          <pc:cxnChg chg="add mod">
            <ac:chgData name="Marta Piras" userId="e551692c-1002-4af6-9607-fd75f2319af6" providerId="ADAL" clId="{84E7917F-6E83-449B-A612-29E1F68B1A9A}" dt="2025-09-30T10:12:05.443" v="669" actId="208"/>
            <ac:cxnSpMkLst>
              <pc:docMk/>
              <pc:sldMasterMk cId="3338849657" sldId="2147483648"/>
              <pc:sldLayoutMk cId="2063357807" sldId="2147483649"/>
              <ac:cxnSpMk id="2" creationId="{399E8483-59AC-2BE6-F0A7-E0130344C340}"/>
            </ac:cxnSpMkLst>
          </pc:cxnChg>
        </pc:sldLayoutChg>
        <pc:sldLayoutChg chg="addSp delSp modSp mod">
          <pc:chgData name="Marta Piras" userId="e551692c-1002-4af6-9607-fd75f2319af6" providerId="ADAL" clId="{84E7917F-6E83-449B-A612-29E1F68B1A9A}" dt="2025-09-30T10:25:13.359" v="818" actId="208"/>
          <pc:sldLayoutMkLst>
            <pc:docMk/>
            <pc:sldMasterMk cId="3338849657" sldId="2147483648"/>
            <pc:sldLayoutMk cId="1492602970" sldId="2147483650"/>
          </pc:sldLayoutMkLst>
          <pc:spChg chg="mod">
            <ac:chgData name="Marta Piras" userId="e551692c-1002-4af6-9607-fd75f2319af6" providerId="ADAL" clId="{84E7917F-6E83-449B-A612-29E1F68B1A9A}" dt="2025-09-30T10:21:46.045" v="806" actId="20577"/>
            <ac:spMkLst>
              <pc:docMk/>
              <pc:sldMasterMk cId="3338849657" sldId="2147483648"/>
              <pc:sldLayoutMk cId="1492602970" sldId="2147483650"/>
              <ac:spMk id="6" creationId="{AA9BDBFB-ED0C-EF88-3226-E3F83850147E}"/>
            </ac:spMkLst>
          </pc:spChg>
          <pc:picChg chg="mod modCrop">
            <ac:chgData name="Marta Piras" userId="e551692c-1002-4af6-9607-fd75f2319af6" providerId="ADAL" clId="{84E7917F-6E83-449B-A612-29E1F68B1A9A}" dt="2025-09-30T10:00:29.507" v="0" actId="732"/>
            <ac:picMkLst>
              <pc:docMk/>
              <pc:sldMasterMk cId="3338849657" sldId="2147483648"/>
              <pc:sldLayoutMk cId="1492602970" sldId="2147483650"/>
              <ac:picMk id="7" creationId="{07F77465-F405-6F50-4737-63FA146549AA}"/>
            </ac:picMkLst>
          </pc:picChg>
          <pc:cxnChg chg="add mod">
            <ac:chgData name="Marta Piras" userId="e551692c-1002-4af6-9607-fd75f2319af6" providerId="ADAL" clId="{84E7917F-6E83-449B-A612-29E1F68B1A9A}" dt="2025-09-30T10:25:13.359" v="818" actId="208"/>
            <ac:cxnSpMkLst>
              <pc:docMk/>
              <pc:sldMasterMk cId="3338849657" sldId="2147483648"/>
              <pc:sldLayoutMk cId="1492602970" sldId="2147483650"/>
              <ac:cxnSpMk id="14" creationId="{688A9E5B-893D-D57A-531B-42F5FFE822D2}"/>
            </ac:cxnSpMkLst>
          </pc:cxnChg>
        </pc:sldLayoutChg>
      </pc:sldMasterChg>
      <pc:sldMasterChg chg="modSldLayout">
        <pc:chgData name="Marta Piras" userId="e551692c-1002-4af6-9607-fd75f2319af6" providerId="ADAL" clId="{84E7917F-6E83-449B-A612-29E1F68B1A9A}" dt="2025-09-30T10:25:16.671" v="820"/>
        <pc:sldMasterMkLst>
          <pc:docMk/>
          <pc:sldMasterMk cId="3483594760" sldId="2147483651"/>
        </pc:sldMasterMkLst>
        <pc:sldLayoutChg chg="addSp delSp modSp mod">
          <pc:chgData name="Marta Piras" userId="e551692c-1002-4af6-9607-fd75f2319af6" providerId="ADAL" clId="{84E7917F-6E83-449B-A612-29E1F68B1A9A}" dt="2025-09-30T10:25:16.671" v="820"/>
          <pc:sldLayoutMkLst>
            <pc:docMk/>
            <pc:sldMasterMk cId="3483594760" sldId="2147483651"/>
            <pc:sldLayoutMk cId="3322565525" sldId="2147483653"/>
          </pc:sldLayoutMkLst>
          <pc:picChg chg="mod modCrop">
            <ac:chgData name="Marta Piras" userId="e551692c-1002-4af6-9607-fd75f2319af6" providerId="ADAL" clId="{84E7917F-6E83-449B-A612-29E1F68B1A9A}" dt="2025-09-30T10:09:05.943" v="663" actId="732"/>
            <ac:picMkLst>
              <pc:docMk/>
              <pc:sldMasterMk cId="3483594760" sldId="2147483651"/>
              <pc:sldLayoutMk cId="3322565525" sldId="2147483653"/>
              <ac:picMk id="10" creationId="{70B608F5-DE31-1F54-D5A8-A485EDE0CBE8}"/>
            </ac:picMkLst>
          </pc:picChg>
          <pc:cxnChg chg="add mod">
            <ac:chgData name="Marta Piras" userId="e551692c-1002-4af6-9607-fd75f2319af6" providerId="ADAL" clId="{84E7917F-6E83-449B-A612-29E1F68B1A9A}" dt="2025-09-30T10:25:16.671" v="820"/>
            <ac:cxnSpMkLst>
              <pc:docMk/>
              <pc:sldMasterMk cId="3483594760" sldId="2147483651"/>
              <pc:sldLayoutMk cId="3322565525" sldId="2147483653"/>
              <ac:cxnSpMk id="16" creationId="{465922A2-C01F-DC05-9BA0-DB2950F0F9E6}"/>
            </ac:cxnSpMkLst>
          </pc:cxnChg>
        </pc:sldLayoutChg>
        <pc:sldLayoutChg chg="addSp modSp mod">
          <pc:chgData name="Marta Piras" userId="e551692c-1002-4af6-9607-fd75f2319af6" providerId="ADAL" clId="{84E7917F-6E83-449B-A612-29E1F68B1A9A}" dt="2025-09-30T10:08:20.667" v="591" actId="1038"/>
          <pc:sldLayoutMkLst>
            <pc:docMk/>
            <pc:sldMasterMk cId="3483594760" sldId="2147483651"/>
            <pc:sldLayoutMk cId="907596798" sldId="2147483654"/>
          </pc:sldLayoutMkLst>
          <pc:picChg chg="mod modCrop">
            <ac:chgData name="Marta Piras" userId="e551692c-1002-4af6-9607-fd75f2319af6" providerId="ADAL" clId="{84E7917F-6E83-449B-A612-29E1F68B1A9A}" dt="2025-09-30T10:06:46.836" v="255" actId="732"/>
            <ac:picMkLst>
              <pc:docMk/>
              <pc:sldMasterMk cId="3483594760" sldId="2147483651"/>
              <pc:sldLayoutMk cId="907596798" sldId="2147483654"/>
              <ac:picMk id="9" creationId="{5F3A5CD8-F2C7-58D0-6C64-77FCD08C6548}"/>
            </ac:picMkLst>
          </pc:picChg>
          <pc:cxnChg chg="add mod">
            <ac:chgData name="Marta Piras" userId="e551692c-1002-4af6-9607-fd75f2319af6" providerId="ADAL" clId="{84E7917F-6E83-449B-A612-29E1F68B1A9A}" dt="2025-09-30T10:08:20.667" v="591" actId="1038"/>
            <ac:cxnSpMkLst>
              <pc:docMk/>
              <pc:sldMasterMk cId="3483594760" sldId="2147483651"/>
              <pc:sldLayoutMk cId="907596798" sldId="2147483654"/>
              <ac:cxnSpMk id="2" creationId="{484D9513-36F0-CD2F-1FA9-1509005BE437}"/>
            </ac:cxnSpMkLst>
          </pc:cxnChg>
        </pc:sldLayoutChg>
      </pc:sldMasterChg>
    </pc:docChg>
  </pc:docChgLst>
  <pc:docChgLst>
    <pc:chgData name="Luisa Addeo" userId="dd11eba8-bd07-428e-ac26-b554b69ae19f" providerId="ADAL" clId="{8905AA27-FF26-4711-9246-9403397E541B}"/>
    <pc:docChg chg="custSel modMainMaster">
      <pc:chgData name="Luisa Addeo" userId="dd11eba8-bd07-428e-ac26-b554b69ae19f" providerId="ADAL" clId="{8905AA27-FF26-4711-9246-9403397E541B}" dt="2025-10-03T18:24:43.607" v="12" actId="478"/>
      <pc:docMkLst>
        <pc:docMk/>
      </pc:docMkLst>
      <pc:sldMasterChg chg="delSp mod modSldLayout">
        <pc:chgData name="Luisa Addeo" userId="dd11eba8-bd07-428e-ac26-b554b69ae19f" providerId="ADAL" clId="{8905AA27-FF26-4711-9246-9403397E541B}" dt="2025-10-03T18:24:31.700" v="6" actId="478"/>
        <pc:sldMasterMkLst>
          <pc:docMk/>
          <pc:sldMasterMk cId="3338849657" sldId="2147483648"/>
        </pc:sldMasterMkLst>
        <pc:sldLayoutChg chg="delSp modSp mod">
          <pc:chgData name="Luisa Addeo" userId="dd11eba8-bd07-428e-ac26-b554b69ae19f" providerId="ADAL" clId="{8905AA27-FF26-4711-9246-9403397E541B}" dt="2025-10-03T18:24:31.700" v="6" actId="478"/>
          <pc:sldLayoutMkLst>
            <pc:docMk/>
            <pc:sldMasterMk cId="3338849657" sldId="2147483648"/>
            <pc:sldLayoutMk cId="2063357807" sldId="2147483649"/>
          </pc:sldLayoutMkLst>
        </pc:sldLayoutChg>
        <pc:sldLayoutChg chg="delSp mod">
          <pc:chgData name="Luisa Addeo" userId="dd11eba8-bd07-428e-ac26-b554b69ae19f" providerId="ADAL" clId="{8905AA27-FF26-4711-9246-9403397E541B}" dt="2025-10-03T18:24:23.758" v="1" actId="478"/>
          <pc:sldLayoutMkLst>
            <pc:docMk/>
            <pc:sldMasterMk cId="3338849657" sldId="2147483648"/>
            <pc:sldLayoutMk cId="1492602970" sldId="2147483650"/>
          </pc:sldLayoutMkLst>
        </pc:sldLayoutChg>
      </pc:sldMasterChg>
      <pc:sldMasterChg chg="delSp mod modSldLayout">
        <pc:chgData name="Luisa Addeo" userId="dd11eba8-bd07-428e-ac26-b554b69ae19f" providerId="ADAL" clId="{8905AA27-FF26-4711-9246-9403397E541B}" dt="2025-10-03T18:24:43.607" v="12" actId="478"/>
        <pc:sldMasterMkLst>
          <pc:docMk/>
          <pc:sldMasterMk cId="3483594760" sldId="2147483651"/>
        </pc:sldMasterMkLst>
        <pc:sldLayoutChg chg="delSp mod">
          <pc:chgData name="Luisa Addeo" userId="dd11eba8-bd07-428e-ac26-b554b69ae19f" providerId="ADAL" clId="{8905AA27-FF26-4711-9246-9403397E541B}" dt="2025-10-03T18:24:39.160" v="10" actId="478"/>
          <pc:sldLayoutMkLst>
            <pc:docMk/>
            <pc:sldMasterMk cId="3483594760" sldId="2147483651"/>
            <pc:sldLayoutMk cId="3322565525" sldId="2147483653"/>
          </pc:sldLayoutMkLst>
        </pc:sldLayoutChg>
        <pc:sldLayoutChg chg="delSp mod">
          <pc:chgData name="Luisa Addeo" userId="dd11eba8-bd07-428e-ac26-b554b69ae19f" providerId="ADAL" clId="{8905AA27-FF26-4711-9246-9403397E541B}" dt="2025-10-03T18:24:43.607" v="12" actId="478"/>
          <pc:sldLayoutMkLst>
            <pc:docMk/>
            <pc:sldMasterMk cId="3483594760" sldId="2147483651"/>
            <pc:sldLayoutMk cId="907596798" sldId="2147483654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8E9939-C9D5-4989-A5BF-72D52D28108F}" type="datetimeFigureOut">
              <a:rPr lang="it-IT" smtClean="0"/>
              <a:t>23/03/2026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71DE3E-1F35-436D-A9BD-71812039B0B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4085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1DE3E-1F35-436D-A9BD-71812039B0B6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58715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v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schermata&#10;&#10;Il contenuto generato dall'IA potrebbe non essere corretto.">
            <a:extLst>
              <a:ext uri="{FF2B5EF4-FFF2-40B4-BE49-F238E27FC236}">
                <a16:creationId xmlns:a16="http://schemas.microsoft.com/office/drawing/2014/main" id="{E25F006E-CE01-9F16-9F17-8AB7818688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"/>
          <a:stretch/>
        </p:blipFill>
        <p:spPr>
          <a:xfrm>
            <a:off x="-25471" y="0"/>
            <a:ext cx="12242941" cy="6858000"/>
          </a:xfrm>
          <a:prstGeom prst="rect">
            <a:avLst/>
          </a:prstGeom>
        </p:spPr>
      </p:pic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AA9BDBFB-ED0C-EF88-3226-E3F8385014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4500" y="1674564"/>
            <a:ext cx="11303000" cy="398540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/>
            </a:lvl1pPr>
          </a:lstStyle>
          <a:p>
            <a:pPr lvl="0"/>
            <a:r>
              <a:rPr lang="it-IT" dirty="0"/>
              <a:t>Area di personalizzazione della cover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7150C73-863E-23F8-4779-23CE291B304D}"/>
              </a:ext>
            </a:extLst>
          </p:cNvPr>
          <p:cNvSpPr/>
          <p:nvPr userDrawn="1"/>
        </p:nvSpPr>
        <p:spPr>
          <a:xfrm>
            <a:off x="338175" y="470952"/>
            <a:ext cx="5148225" cy="63069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Segnaposto immagine 4">
            <a:extLst>
              <a:ext uri="{FF2B5EF4-FFF2-40B4-BE49-F238E27FC236}">
                <a16:creationId xmlns:a16="http://schemas.microsoft.com/office/drawing/2014/main" id="{2559FF21-9E4C-7FAD-2DD6-25860890C0FC}"/>
              </a:ext>
            </a:extLst>
          </p:cNvPr>
          <p:cNvSpPr>
            <a:spLocks noGrp="1"/>
          </p:cNvSpPr>
          <p:nvPr userDrawn="1"/>
        </p:nvSpPr>
        <p:spPr>
          <a:xfrm>
            <a:off x="4142375" y="497620"/>
            <a:ext cx="2336430" cy="57348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br>
              <a:rPr lang="it-IT" sz="1800" b="1" i="1" dirty="0">
                <a:solidFill>
                  <a:srgbClr val="000000"/>
                </a:solidFill>
                <a:effectLst/>
                <a:latin typeface="Palace Script MT" panose="030303020206070C0B05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it-IT" sz="1200" b="1" i="1" dirty="0">
                <a:solidFill>
                  <a:srgbClr val="000000"/>
                </a:solidFill>
                <a:effectLst/>
                <a:latin typeface="Palace Script MT" panose="030303020206070C0B05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Ministero della Giustizia</a:t>
            </a:r>
            <a:endParaRPr lang="it-IT" sz="1800" b="1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magine 5" descr="Immagine che contiene invertebrato, ciprea&#10;&#10;Il contenuto generato dall'IA potrebbe non essere corretto.">
            <a:extLst>
              <a:ext uri="{FF2B5EF4-FFF2-40B4-BE49-F238E27FC236}">
                <a16:creationId xmlns:a16="http://schemas.microsoft.com/office/drawing/2014/main" id="{D99DF484-B560-1E38-A03E-A86BAF155DF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788" y="542070"/>
            <a:ext cx="543605" cy="3075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7F77465-F405-6F50-4737-63FA146549AA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12" b="13829"/>
          <a:stretch>
            <a:fillRect/>
          </a:stretch>
        </p:blipFill>
        <p:spPr>
          <a:xfrm>
            <a:off x="442418" y="527357"/>
            <a:ext cx="4250232" cy="418793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88A9E5B-893D-D57A-531B-42F5FFE822D2}"/>
              </a:ext>
            </a:extLst>
          </p:cNvPr>
          <p:cNvCxnSpPr/>
          <p:nvPr userDrawn="1"/>
        </p:nvCxnSpPr>
        <p:spPr>
          <a:xfrm>
            <a:off x="4721757" y="659957"/>
            <a:ext cx="0" cy="219600"/>
          </a:xfrm>
          <a:prstGeom prst="line">
            <a:avLst/>
          </a:prstGeom>
          <a:ln w="7620">
            <a:solidFill>
              <a:srgbClr val="ABABA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2602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v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schermata, testo&#10;&#10;Il contenuto generato dall'IA potrebbe non essere corretto.">
            <a:extLst>
              <a:ext uri="{FF2B5EF4-FFF2-40B4-BE49-F238E27FC236}">
                <a16:creationId xmlns:a16="http://schemas.microsoft.com/office/drawing/2014/main" id="{06031632-DBA2-AF1D-C5D2-68FB2169E9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051" y="6383"/>
            <a:ext cx="12293883" cy="6858000"/>
          </a:xfrm>
          <a:prstGeom prst="rect">
            <a:avLst/>
          </a:prstGeom>
        </p:spPr>
      </p:pic>
      <p:sp>
        <p:nvSpPr>
          <p:cNvPr id="5" name="Segnaposto testo 5">
            <a:extLst>
              <a:ext uri="{FF2B5EF4-FFF2-40B4-BE49-F238E27FC236}">
                <a16:creationId xmlns:a16="http://schemas.microsoft.com/office/drawing/2014/main" id="{E127EC30-D787-66A1-FDEE-BCF2B0B840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4500" y="1674564"/>
            <a:ext cx="11303000" cy="398540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/>
            </a:lvl1pPr>
          </a:lstStyle>
          <a:p>
            <a:pPr lvl="0"/>
            <a:r>
              <a:rPr lang="it-IT" dirty="0"/>
              <a:t>Area di personalizzazione della cover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6D44EF-0EBC-AC44-E5CC-1A026BF2CEE6}"/>
              </a:ext>
            </a:extLst>
          </p:cNvPr>
          <p:cNvSpPr/>
          <p:nvPr userDrawn="1"/>
        </p:nvSpPr>
        <p:spPr>
          <a:xfrm>
            <a:off x="444500" y="427383"/>
            <a:ext cx="4813300" cy="770650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Segnaposto immagine 4">
            <a:extLst>
              <a:ext uri="{FF2B5EF4-FFF2-40B4-BE49-F238E27FC236}">
                <a16:creationId xmlns:a16="http://schemas.microsoft.com/office/drawing/2014/main" id="{7809F9A2-40D1-55C7-3FBB-05FBA0E7E3A1}"/>
              </a:ext>
            </a:extLst>
          </p:cNvPr>
          <p:cNvSpPr>
            <a:spLocks noGrp="1"/>
          </p:cNvSpPr>
          <p:nvPr userDrawn="1"/>
        </p:nvSpPr>
        <p:spPr>
          <a:xfrm>
            <a:off x="4265709" y="506217"/>
            <a:ext cx="2214604" cy="53299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br>
              <a:rPr lang="it-IT" sz="1800" b="1" i="1" dirty="0">
                <a:solidFill>
                  <a:schemeClr val="bg1"/>
                </a:solidFill>
                <a:effectLst/>
                <a:latin typeface="Palace Script MT" panose="030303020206070C0B05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it-IT" sz="1200" b="0" i="1" dirty="0">
                <a:solidFill>
                  <a:schemeClr val="bg1"/>
                </a:solidFill>
                <a:effectLst/>
                <a:latin typeface="Palace Script MT" panose="030303020206070C0B05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Ministero della Giustizia</a:t>
            </a:r>
            <a:endParaRPr lang="it-IT" sz="1800" b="0" dirty="0">
              <a:solidFill>
                <a:schemeClr val="bg1"/>
              </a:solidFill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Immagine 5" descr="Immagine che contiene invertebrato, ciprea&#10;&#10;Il contenuto generato dall'IA potrebbe non essere corretto.">
            <a:extLst>
              <a:ext uri="{FF2B5EF4-FFF2-40B4-BE49-F238E27FC236}">
                <a16:creationId xmlns:a16="http://schemas.microsoft.com/office/drawing/2014/main" id="{20BAA5B5-4641-1096-4883-D092C8B3D91F}"/>
              </a:ext>
            </a:extLst>
          </p:cNvPr>
          <p:cNvPicPr>
            <a:picLocks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211" y="556736"/>
            <a:ext cx="543600" cy="30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077C8BF-0400-57EB-0223-BF55D2AD94A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6"/>
          <a:stretch>
            <a:fillRect/>
          </a:stretch>
        </p:blipFill>
        <p:spPr>
          <a:xfrm>
            <a:off x="444500" y="557017"/>
            <a:ext cx="4249034" cy="485051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9E8483-59AC-2BE6-F0A7-E0130344C340}"/>
              </a:ext>
            </a:extLst>
          </p:cNvPr>
          <p:cNvCxnSpPr/>
          <p:nvPr userDrawn="1"/>
        </p:nvCxnSpPr>
        <p:spPr>
          <a:xfrm>
            <a:off x="4756489" y="694685"/>
            <a:ext cx="0" cy="205200"/>
          </a:xfrm>
          <a:prstGeom prst="line">
            <a:avLst/>
          </a:prstGeom>
          <a:ln w="6350">
            <a:solidFill>
              <a:srgbClr val="BDCFE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3357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i_v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schermata&#10;&#10;Il contenuto generato dall'IA potrebbe non essere corretto.">
            <a:extLst>
              <a:ext uri="{FF2B5EF4-FFF2-40B4-BE49-F238E27FC236}">
                <a16:creationId xmlns:a16="http://schemas.microsoft.com/office/drawing/2014/main" id="{7044887A-ADC2-1AC3-4D97-9F13B08EBF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"/>
          <a:stretch/>
        </p:blipFill>
        <p:spPr>
          <a:xfrm>
            <a:off x="-1" y="0"/>
            <a:ext cx="12242941" cy="6858000"/>
          </a:xfrm>
          <a:prstGeom prst="rect">
            <a:avLst/>
          </a:prstGeom>
        </p:spPr>
      </p:pic>
      <p:sp>
        <p:nvSpPr>
          <p:cNvPr id="2" name="Segnaposto testo 5">
            <a:extLst>
              <a:ext uri="{FF2B5EF4-FFF2-40B4-BE49-F238E27FC236}">
                <a16:creationId xmlns:a16="http://schemas.microsoft.com/office/drawing/2014/main" id="{B7815D24-BFFE-DB07-97BD-C242A61452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4500" y="1600200"/>
            <a:ext cx="11303000" cy="42841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 b="0"/>
            </a:lvl1pPr>
          </a:lstStyle>
          <a:p>
            <a:pPr lvl="0"/>
            <a:r>
              <a:rPr lang="it-IT" dirty="0"/>
              <a:t>Impaginazione contenuti</a:t>
            </a:r>
          </a:p>
        </p:txBody>
      </p:sp>
      <p:sp>
        <p:nvSpPr>
          <p:cNvPr id="6" name="Segnaposto immagine 4">
            <a:extLst>
              <a:ext uri="{FF2B5EF4-FFF2-40B4-BE49-F238E27FC236}">
                <a16:creationId xmlns:a16="http://schemas.microsoft.com/office/drawing/2014/main" id="{E3D8A8D3-6D34-6C64-4EEB-9C0C5BAE1BB8}"/>
              </a:ext>
            </a:extLst>
          </p:cNvPr>
          <p:cNvSpPr>
            <a:spLocks noGrp="1"/>
          </p:cNvSpPr>
          <p:nvPr userDrawn="1"/>
        </p:nvSpPr>
        <p:spPr>
          <a:xfrm>
            <a:off x="7668222" y="6134928"/>
            <a:ext cx="2461260" cy="6629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endParaRPr lang="it-IT" sz="12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0FC3F8C-42C6-919B-AA77-0CD5CFEF8548}"/>
              </a:ext>
            </a:extLst>
          </p:cNvPr>
          <p:cNvSpPr/>
          <p:nvPr userDrawn="1"/>
        </p:nvSpPr>
        <p:spPr>
          <a:xfrm>
            <a:off x="516835" y="453358"/>
            <a:ext cx="4969565" cy="704376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Segnaposto immagine 4">
            <a:extLst>
              <a:ext uri="{FF2B5EF4-FFF2-40B4-BE49-F238E27FC236}">
                <a16:creationId xmlns:a16="http://schemas.microsoft.com/office/drawing/2014/main" id="{8388F413-246C-151F-51CA-CECA298D7DEA}"/>
              </a:ext>
            </a:extLst>
          </p:cNvPr>
          <p:cNvSpPr>
            <a:spLocks noGrp="1"/>
          </p:cNvSpPr>
          <p:nvPr userDrawn="1"/>
        </p:nvSpPr>
        <p:spPr>
          <a:xfrm>
            <a:off x="4142375" y="497620"/>
            <a:ext cx="2336430" cy="57348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br>
              <a:rPr lang="it-IT" sz="1800" b="1" i="1" dirty="0">
                <a:solidFill>
                  <a:srgbClr val="000000"/>
                </a:solidFill>
                <a:effectLst/>
                <a:latin typeface="Palace Script MT" panose="030303020206070C0B05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it-IT" sz="1200" b="1" i="1" dirty="0">
                <a:solidFill>
                  <a:srgbClr val="000000"/>
                </a:solidFill>
                <a:effectLst/>
                <a:latin typeface="Palace Script MT" panose="030303020206070C0B05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Ministero della Giustizia</a:t>
            </a:r>
            <a:endParaRPr lang="it-IT" sz="1800" b="1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Immagine 5" descr="Immagine che contiene invertebrato, ciprea&#10;&#10;Il contenuto generato dall'IA potrebbe non essere corretto.">
            <a:extLst>
              <a:ext uri="{FF2B5EF4-FFF2-40B4-BE49-F238E27FC236}">
                <a16:creationId xmlns:a16="http://schemas.microsoft.com/office/drawing/2014/main" id="{0CD765C6-19E5-0B8C-D752-1D885663931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788" y="542070"/>
            <a:ext cx="543605" cy="3075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0B608F5-DE31-1F54-D5A8-A485EDE0CBE8}"/>
              </a:ext>
            </a:extLst>
          </p:cNvPr>
          <p:cNvPicPr>
            <a:picLocks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1"/>
          <a:stretch>
            <a:fillRect/>
          </a:stretch>
        </p:blipFill>
        <p:spPr>
          <a:xfrm>
            <a:off x="442418" y="527357"/>
            <a:ext cx="4233754" cy="486000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65922A2-C01F-DC05-9BA0-DB2950F0F9E6}"/>
              </a:ext>
            </a:extLst>
          </p:cNvPr>
          <p:cNvCxnSpPr/>
          <p:nvPr userDrawn="1"/>
        </p:nvCxnSpPr>
        <p:spPr>
          <a:xfrm>
            <a:off x="4721757" y="659957"/>
            <a:ext cx="0" cy="219600"/>
          </a:xfrm>
          <a:prstGeom prst="line">
            <a:avLst/>
          </a:prstGeom>
          <a:ln w="7620">
            <a:solidFill>
              <a:srgbClr val="ABABA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2565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i_v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schermata, testo&#10;&#10;Il contenuto generato dall'IA potrebbe non essere corretto.">
            <a:extLst>
              <a:ext uri="{FF2B5EF4-FFF2-40B4-BE49-F238E27FC236}">
                <a16:creationId xmlns:a16="http://schemas.microsoft.com/office/drawing/2014/main" id="{840EFAC4-DB56-27F5-2415-DF02102ECA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" r="560"/>
          <a:stretch/>
        </p:blipFill>
        <p:spPr>
          <a:xfrm>
            <a:off x="0" y="6383"/>
            <a:ext cx="12192000" cy="6858000"/>
          </a:xfrm>
          <a:prstGeom prst="rect">
            <a:avLst/>
          </a:prstGeom>
        </p:spPr>
      </p:pic>
      <p:sp>
        <p:nvSpPr>
          <p:cNvPr id="4" name="Segnaposto testo 5">
            <a:extLst>
              <a:ext uri="{FF2B5EF4-FFF2-40B4-BE49-F238E27FC236}">
                <a16:creationId xmlns:a16="http://schemas.microsoft.com/office/drawing/2014/main" id="{9D2DE9ED-9F31-B283-C32E-FE2126C2B7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4500" y="1600200"/>
            <a:ext cx="11303000" cy="42841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 b="0"/>
            </a:lvl1pPr>
          </a:lstStyle>
          <a:p>
            <a:pPr lvl="0"/>
            <a:r>
              <a:rPr lang="it-IT" dirty="0"/>
              <a:t>Impaginazione contenuti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549135C-0677-5F5C-1C67-FAE622FD4126}"/>
              </a:ext>
            </a:extLst>
          </p:cNvPr>
          <p:cNvSpPr/>
          <p:nvPr userDrawn="1"/>
        </p:nvSpPr>
        <p:spPr>
          <a:xfrm>
            <a:off x="444500" y="457200"/>
            <a:ext cx="4680000" cy="720000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DEDA306-1FD6-5951-BB23-6E1FDFD75470}"/>
              </a:ext>
            </a:extLst>
          </p:cNvPr>
          <p:cNvSpPr/>
          <p:nvPr userDrawn="1"/>
        </p:nvSpPr>
        <p:spPr>
          <a:xfrm>
            <a:off x="5001929" y="464807"/>
            <a:ext cx="702142" cy="719999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Segnaposto immagine 4">
            <a:extLst>
              <a:ext uri="{FF2B5EF4-FFF2-40B4-BE49-F238E27FC236}">
                <a16:creationId xmlns:a16="http://schemas.microsoft.com/office/drawing/2014/main" id="{695A5A93-863D-E454-3DED-4BA0BCB41ED0}"/>
              </a:ext>
            </a:extLst>
          </p:cNvPr>
          <p:cNvSpPr>
            <a:spLocks noGrp="1"/>
          </p:cNvSpPr>
          <p:nvPr userDrawn="1"/>
        </p:nvSpPr>
        <p:spPr>
          <a:xfrm>
            <a:off x="4265709" y="506217"/>
            <a:ext cx="2214604" cy="53299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br>
              <a:rPr lang="it-IT" sz="1800" b="1" i="1" dirty="0">
                <a:solidFill>
                  <a:schemeClr val="bg1"/>
                </a:solidFill>
                <a:effectLst/>
                <a:latin typeface="Palace Script MT" panose="030303020206070C0B05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it-IT" sz="1200" b="0" i="1" dirty="0">
                <a:solidFill>
                  <a:schemeClr val="bg1"/>
                </a:solidFill>
                <a:effectLst/>
                <a:latin typeface="Palace Script MT" panose="030303020206070C0B05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Ministero della Giustizia</a:t>
            </a:r>
            <a:endParaRPr lang="it-IT" sz="1800" b="0" dirty="0">
              <a:solidFill>
                <a:schemeClr val="bg1"/>
              </a:solidFill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Immagine 5" descr="Immagine che contiene invertebrato, ciprea&#10;&#10;Il contenuto generato dall'IA potrebbe non essere corretto.">
            <a:extLst>
              <a:ext uri="{FF2B5EF4-FFF2-40B4-BE49-F238E27FC236}">
                <a16:creationId xmlns:a16="http://schemas.microsoft.com/office/drawing/2014/main" id="{E7627365-AC12-C2EB-9912-C6E561FB7705}"/>
              </a:ext>
            </a:extLst>
          </p:cNvPr>
          <p:cNvPicPr>
            <a:picLocks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211" y="556736"/>
            <a:ext cx="543600" cy="30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F3A5CD8-F2C7-58D0-6C64-77FCD08C654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90"/>
          <a:stretch>
            <a:fillRect/>
          </a:stretch>
        </p:blipFill>
        <p:spPr>
          <a:xfrm>
            <a:off x="444500" y="557017"/>
            <a:ext cx="4222991" cy="485051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84D9513-36F0-CD2F-1FA9-1509005BE437}"/>
              </a:ext>
            </a:extLst>
          </p:cNvPr>
          <p:cNvCxnSpPr/>
          <p:nvPr userDrawn="1"/>
        </p:nvCxnSpPr>
        <p:spPr>
          <a:xfrm>
            <a:off x="4756489" y="694685"/>
            <a:ext cx="0" cy="205200"/>
          </a:xfrm>
          <a:prstGeom prst="line">
            <a:avLst/>
          </a:prstGeom>
          <a:ln w="6350">
            <a:solidFill>
              <a:srgbClr val="BDCFE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7596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8849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3594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86E9FB44-D5C3-822B-AA77-32AB8DBAED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l"/>
            <a:endParaRPr lang="it-IT" sz="1600" b="0" dirty="0">
              <a:highlight>
                <a:srgbClr val="FFFF00"/>
              </a:highlight>
              <a:latin typeface="Titillium Web" panose="00000500000000000000" pitchFamily="2" charset="0"/>
            </a:endParaRPr>
          </a:p>
          <a:p>
            <a:endParaRPr lang="it-IT" sz="1100" dirty="0">
              <a:latin typeface="Titillium Web" panose="00000500000000000000" pitchFamily="2" charset="0"/>
            </a:endParaRPr>
          </a:p>
        </p:txBody>
      </p:sp>
      <p:pic>
        <p:nvPicPr>
          <p:cNvPr id="6" name="Immagine 5" descr="Immagine che contiene schermata, simbolo&#10;&#10;Il contenuto generato dall'IA potrebbe non essere corretto.">
            <a:extLst>
              <a:ext uri="{FF2B5EF4-FFF2-40B4-BE49-F238E27FC236}">
                <a16:creationId xmlns:a16="http://schemas.microsoft.com/office/drawing/2014/main" id="{F3622CBC-2752-D9A1-B383-154D615D76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4254" y="6005522"/>
            <a:ext cx="1704956" cy="852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326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1CA446C9-461E-304E-59CA-5FCAE02FAA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 dirty="0">
              <a:latin typeface="Titillium Web" panose="00000500000000000000" pitchFamily="2" charset="0"/>
            </a:endParaRPr>
          </a:p>
        </p:txBody>
      </p:sp>
      <p:pic>
        <p:nvPicPr>
          <p:cNvPr id="5" name="Immagine 4" descr="Immagine che contiene schermata, simbolo&#10;&#10;Il contenuto generato dall'IA potrebbe non essere corretto.">
            <a:extLst>
              <a:ext uri="{FF2B5EF4-FFF2-40B4-BE49-F238E27FC236}">
                <a16:creationId xmlns:a16="http://schemas.microsoft.com/office/drawing/2014/main" id="{509B675A-1501-69C9-62D5-E4A9F02DFB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4254" y="6005522"/>
            <a:ext cx="1704956" cy="852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958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A839EE94-598C-E421-211E-F7DC3320FA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 dirty="0">
              <a:latin typeface="Titillium Web" panose="00000500000000000000" pitchFamily="2" charset="0"/>
            </a:endParaRPr>
          </a:p>
        </p:txBody>
      </p:sp>
      <p:pic>
        <p:nvPicPr>
          <p:cNvPr id="6" name="Immagine 5" descr="Immagine che contiene Carattere, simbolo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84EFC79A-2D43-D2C9-0789-37DCDA8D36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9568" y="6018245"/>
            <a:ext cx="1801372" cy="835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10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0AAD7CAA-4049-ED63-2CAD-97669CDDA8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 dirty="0">
              <a:latin typeface="Titillium Web" panose="00000500000000000000" pitchFamily="2" charset="0"/>
            </a:endParaRPr>
          </a:p>
        </p:txBody>
      </p:sp>
      <p:pic>
        <p:nvPicPr>
          <p:cNvPr id="4" name="Immagine 3" descr="Immagine che contiene Carattere, simbolo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BEEC8249-61B6-3127-8ACE-E889F9C4B0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9568" y="6018245"/>
            <a:ext cx="1801372" cy="835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7165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055691A37978143880E2917A716A939" ma:contentTypeVersion="12" ma:contentTypeDescription="Create a new document." ma:contentTypeScope="" ma:versionID="c8ec2139dcd6cb757d10f2d0755f0cff">
  <xsd:schema xmlns:xsd="http://www.w3.org/2001/XMLSchema" xmlns:xs="http://www.w3.org/2001/XMLSchema" xmlns:p="http://schemas.microsoft.com/office/2006/metadata/properties" xmlns:ns2="e226495d-7411-4cda-9f64-0d94e0d32f3d" xmlns:ns3="bf6d3603-cece-445a-8657-b98c46aecabc" targetNamespace="http://schemas.microsoft.com/office/2006/metadata/properties" ma:root="true" ma:fieldsID="0de126c80ee50c6c7034d31002cb8b9f" ns2:_="" ns3:_="">
    <xsd:import namespace="e226495d-7411-4cda-9f64-0d94e0d32f3d"/>
    <xsd:import namespace="bf6d3603-cece-445a-8657-b98c46aecab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26495d-7411-4cda-9f64-0d94e0d32f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5db8b724-95e9-4df4-b731-ff17bccab27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6d3603-cece-445a-8657-b98c46aecab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ed8bbb0-ff07-4300-8591-223797db2928}" ma:internalName="TaxCatchAll" ma:showField="CatchAllData" ma:web="bf6d3603-cece-445a-8657-b98c46aecab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226495d-7411-4cda-9f64-0d94e0d32f3d">
      <Terms xmlns="http://schemas.microsoft.com/office/infopath/2007/PartnerControls"/>
    </lcf76f155ced4ddcb4097134ff3c332f>
    <TaxCatchAll xmlns="bf6d3603-cece-445a-8657-b98c46aecab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228CFFB-BF97-4A7D-A7A7-FCAF87F7D4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26495d-7411-4cda-9f64-0d94e0d32f3d"/>
    <ds:schemaRef ds:uri="bf6d3603-cece-445a-8657-b98c46aecab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1359C5E-C15B-4FBE-B34B-8E9299721960}">
  <ds:schemaRefs>
    <ds:schemaRef ds:uri="http://schemas.microsoft.com/office/2006/metadata/properties"/>
    <ds:schemaRef ds:uri="http://schemas.microsoft.com/office/infopath/2007/PartnerControls"/>
    <ds:schemaRef ds:uri="e6a3b016-5dbd-4959-84c9-4bd4a9d99642"/>
    <ds:schemaRef ds:uri="120390c3-54e9-4069-9e98-28b9f7207dbd"/>
    <ds:schemaRef ds:uri="e226495d-7411-4cda-9f64-0d94e0d32f3d"/>
    <ds:schemaRef ds:uri="bf6d3603-cece-445a-8657-b98c46aecabc"/>
  </ds:schemaRefs>
</ds:datastoreItem>
</file>

<file path=customXml/itemProps3.xml><?xml version="1.0" encoding="utf-8"?>
<ds:datastoreItem xmlns:ds="http://schemas.openxmlformats.org/officeDocument/2006/customXml" ds:itemID="{0C423289-E2D7-4E19-A961-D23CA5BE630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522</TotalTime>
  <Words>1</Words>
  <Application>Microsoft Office PowerPoint</Application>
  <PresentationFormat>Widescreen</PresentationFormat>
  <Paragraphs>1</Paragraphs>
  <Slides>4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4</vt:i4>
      </vt:variant>
    </vt:vector>
  </HeadingPairs>
  <TitlesOfParts>
    <vt:vector size="10" baseType="lpstr">
      <vt:lpstr>Aptos</vt:lpstr>
      <vt:lpstr>Arial</vt:lpstr>
      <vt:lpstr>Palace Script MT</vt:lpstr>
      <vt:lpstr>Titillium Web</vt:lpstr>
      <vt:lpstr>Tema di Office</vt:lpstr>
      <vt:lpstr>Personalizza struttura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Ruffo, Rosa (Bip Group)</dc:creator>
  <cp:lastModifiedBy>Gabriele Mazzola</cp:lastModifiedBy>
  <cp:revision>6</cp:revision>
  <dcterms:created xsi:type="dcterms:W3CDTF">2025-02-26T14:12:28Z</dcterms:created>
  <dcterms:modified xsi:type="dcterms:W3CDTF">2026-03-23T15:40:00Z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0x010100C055691A37978143880E2917A716A939</vt:lpwstr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</Properties>
</file>