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6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9E1"/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F05F76-AD2A-46EB-A4E2-F80C5832E3C1}" v="8" dt="2026-03-03T14:24:19.0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12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modSld modMainMaster">
      <pc:chgData name="Romano Cecilia" userId="af8ac8a9-c85d-432e-9f3b-c9ac9e29323a" providerId="ADAL" clId="{A8007D89-6FF7-4C53-A72C-817B8002CEAC}" dt="2026-03-03T14:24:19.029" v="13" actId="164"/>
      <pc:docMkLst>
        <pc:docMk/>
      </pc:docMkLst>
      <pc:sldChg chg="addSp modSp mod">
        <pc:chgData name="Romano Cecilia" userId="af8ac8a9-c85d-432e-9f3b-c9ac9e29323a" providerId="ADAL" clId="{A8007D89-6FF7-4C53-A72C-817B8002CEAC}" dt="2026-03-03T14:24:19.029" v="13" actId="164"/>
        <pc:sldMkLst>
          <pc:docMk/>
          <pc:sldMk cId="734776318" sldId="257"/>
        </pc:sldMkLst>
        <pc:spChg chg="mod">
          <ac:chgData name="Romano Cecilia" userId="af8ac8a9-c85d-432e-9f3b-c9ac9e29323a" providerId="ADAL" clId="{A8007D89-6FF7-4C53-A72C-817B8002CEAC}" dt="2026-03-03T14:23:36.530" v="3"/>
          <ac:spMkLst>
            <pc:docMk/>
            <pc:sldMk cId="734776318" sldId="257"/>
            <ac:spMk id="3" creationId="{AA82B066-04E2-79BB-3076-FF4BAB1F3D16}"/>
          </ac:spMkLst>
        </pc:spChg>
        <pc:grpChg chg="add mod">
          <ac:chgData name="Romano Cecilia" userId="af8ac8a9-c85d-432e-9f3b-c9ac9e29323a" providerId="ADAL" clId="{A8007D89-6FF7-4C53-A72C-817B8002CEAC}" dt="2026-03-03T14:23:36.530" v="3"/>
          <ac:grpSpMkLst>
            <pc:docMk/>
            <pc:sldMk cId="734776318" sldId="257"/>
            <ac:grpSpMk id="2" creationId="{22A23673-21F6-3506-D65E-B453647A6ACC}"/>
          </ac:grpSpMkLst>
        </pc:grpChg>
        <pc:grpChg chg="add mod">
          <ac:chgData name="Romano Cecilia" userId="af8ac8a9-c85d-432e-9f3b-c9ac9e29323a" providerId="ADAL" clId="{A8007D89-6FF7-4C53-A72C-817B8002CEAC}" dt="2026-03-03T14:24:19.029" v="13" actId="164"/>
          <ac:grpSpMkLst>
            <pc:docMk/>
            <pc:sldMk cId="734776318" sldId="257"/>
            <ac:grpSpMk id="14" creationId="{A6BFFA6E-1D99-2F5A-F1EE-C064FE3C02C1}"/>
          </ac:grpSpMkLst>
        </pc:grpChg>
        <pc:picChg chg="mod">
          <ac:chgData name="Romano Cecilia" userId="af8ac8a9-c85d-432e-9f3b-c9ac9e29323a" providerId="ADAL" clId="{A8007D89-6FF7-4C53-A72C-817B8002CEAC}" dt="2026-03-03T14:23:36.530" v="3"/>
          <ac:picMkLst>
            <pc:docMk/>
            <pc:sldMk cId="734776318" sldId="257"/>
            <ac:picMk id="4" creationId="{0C63AF6F-48BE-7106-8A72-D4547E5B0EDB}"/>
          </ac:picMkLst>
        </pc:picChg>
        <pc:picChg chg="mod">
          <ac:chgData name="Romano Cecilia" userId="af8ac8a9-c85d-432e-9f3b-c9ac9e29323a" providerId="ADAL" clId="{A8007D89-6FF7-4C53-A72C-817B8002CEAC}" dt="2026-03-03T14:24:19.029" v="13" actId="164"/>
          <ac:picMkLst>
            <pc:docMk/>
            <pc:sldMk cId="734776318" sldId="257"/>
            <ac:picMk id="5" creationId="{B9B1C286-033F-E11C-5097-25C5FC192685}"/>
          </ac:picMkLst>
        </pc:picChg>
        <pc:picChg chg="mod">
          <ac:chgData name="Romano Cecilia" userId="af8ac8a9-c85d-432e-9f3b-c9ac9e29323a" providerId="ADAL" clId="{A8007D89-6FF7-4C53-A72C-817B8002CEAC}" dt="2026-03-03T14:23:36.530" v="3"/>
          <ac:picMkLst>
            <pc:docMk/>
            <pc:sldMk cId="734776318" sldId="257"/>
            <ac:picMk id="6" creationId="{9B93BEA5-8A70-7BFE-F7BE-F4AB7FB79405}"/>
          </ac:picMkLst>
        </pc:picChg>
        <pc:picChg chg="mod">
          <ac:chgData name="Romano Cecilia" userId="af8ac8a9-c85d-432e-9f3b-c9ac9e29323a" providerId="ADAL" clId="{A8007D89-6FF7-4C53-A72C-817B8002CEAC}" dt="2026-03-03T14:23:36.530" v="3"/>
          <ac:picMkLst>
            <pc:docMk/>
            <pc:sldMk cId="734776318" sldId="257"/>
            <ac:picMk id="7" creationId="{15EB93EA-D67D-0D14-6FE2-C1A1A2E042AF}"/>
          </ac:picMkLst>
        </pc:picChg>
        <pc:picChg chg="mod">
          <ac:chgData name="Romano Cecilia" userId="af8ac8a9-c85d-432e-9f3b-c9ac9e29323a" providerId="ADAL" clId="{A8007D89-6FF7-4C53-A72C-817B8002CEAC}" dt="2026-03-03T14:23:36.530" v="3"/>
          <ac:picMkLst>
            <pc:docMk/>
            <pc:sldMk cId="734776318" sldId="257"/>
            <ac:picMk id="8" creationId="{D38B03DF-AB53-A006-B0F1-2074197A19E6}"/>
          </ac:picMkLst>
        </pc:picChg>
        <pc:picChg chg="mod">
          <ac:chgData name="Romano Cecilia" userId="af8ac8a9-c85d-432e-9f3b-c9ac9e29323a" providerId="ADAL" clId="{A8007D89-6FF7-4C53-A72C-817B8002CEAC}" dt="2026-03-03T14:23:36.530" v="3"/>
          <ac:picMkLst>
            <pc:docMk/>
            <pc:sldMk cId="734776318" sldId="257"/>
            <ac:picMk id="9" creationId="{ACA4D95A-348D-39C4-DCAE-F5CD6B76A5C6}"/>
          </ac:picMkLst>
        </pc:picChg>
        <pc:picChg chg="mod">
          <ac:chgData name="Romano Cecilia" userId="af8ac8a9-c85d-432e-9f3b-c9ac9e29323a" providerId="ADAL" clId="{A8007D89-6FF7-4C53-A72C-817B8002CEAC}" dt="2026-03-03T14:23:36.530" v="3"/>
          <ac:picMkLst>
            <pc:docMk/>
            <pc:sldMk cId="734776318" sldId="257"/>
            <ac:picMk id="10" creationId="{EDD6DEF8-780B-2E20-30C0-0ECF03E67B83}"/>
          </ac:picMkLst>
        </pc:picChg>
        <pc:picChg chg="mod">
          <ac:chgData name="Romano Cecilia" userId="af8ac8a9-c85d-432e-9f3b-c9ac9e29323a" providerId="ADAL" clId="{A8007D89-6FF7-4C53-A72C-817B8002CEAC}" dt="2026-03-03T14:23:36.530" v="3"/>
          <ac:picMkLst>
            <pc:docMk/>
            <pc:sldMk cId="734776318" sldId="257"/>
            <ac:picMk id="11" creationId="{53D9F9B6-D19D-471A-BF54-B4D608C44A9F}"/>
          </ac:picMkLst>
        </pc:picChg>
        <pc:picChg chg="add mod">
          <ac:chgData name="Romano Cecilia" userId="af8ac8a9-c85d-432e-9f3b-c9ac9e29323a" providerId="ADAL" clId="{A8007D89-6FF7-4C53-A72C-817B8002CEAC}" dt="2026-03-03T14:24:19.029" v="13" actId="164"/>
          <ac:picMkLst>
            <pc:docMk/>
            <pc:sldMk cId="734776318" sldId="257"/>
            <ac:picMk id="12" creationId="{3A209703-0024-D8F4-FF51-626A30859A95}"/>
          </ac:picMkLst>
        </pc:picChg>
        <pc:picChg chg="add mod">
          <ac:chgData name="Romano Cecilia" userId="af8ac8a9-c85d-432e-9f3b-c9ac9e29323a" providerId="ADAL" clId="{A8007D89-6FF7-4C53-A72C-817B8002CEAC}" dt="2026-03-03T14:24:19.029" v="13" actId="164"/>
          <ac:picMkLst>
            <pc:docMk/>
            <pc:sldMk cId="734776318" sldId="257"/>
            <ac:picMk id="13" creationId="{69168781-0477-588A-12CA-2D77A0BC07F2}"/>
          </ac:picMkLst>
        </pc:picChg>
      </pc:sldChg>
      <pc:sldMasterChg chg="addSp modSp mod">
        <pc:chgData name="Romano Cecilia" userId="af8ac8a9-c85d-432e-9f3b-c9ac9e29323a" providerId="ADAL" clId="{A8007D89-6FF7-4C53-A72C-817B8002CEAC}" dt="2026-03-03T14:23:30.337" v="2" actId="1076"/>
        <pc:sldMasterMkLst>
          <pc:docMk/>
          <pc:sldMasterMk cId="1543978502" sldId="2147483660"/>
        </pc:sldMasterMkLst>
        <pc:spChg chg="mod">
          <ac:chgData name="Romano Cecilia" userId="af8ac8a9-c85d-432e-9f3b-c9ac9e29323a" providerId="ADAL" clId="{A8007D89-6FF7-4C53-A72C-817B8002CEAC}" dt="2026-03-03T14:23:22.417" v="0"/>
          <ac:spMkLst>
            <pc:docMk/>
            <pc:sldMasterMk cId="1543978502" sldId="2147483660"/>
            <ac:spMk id="3" creationId="{4BDA2F3A-A60F-D55F-AF42-78E84F012B53}"/>
          </ac:spMkLst>
        </pc:spChg>
        <pc:grpChg chg="add mod">
          <ac:chgData name="Romano Cecilia" userId="af8ac8a9-c85d-432e-9f3b-c9ac9e29323a" providerId="ADAL" clId="{A8007D89-6FF7-4C53-A72C-817B8002CEAC}" dt="2026-03-03T14:23:22.417" v="0"/>
          <ac:grpSpMkLst>
            <pc:docMk/>
            <pc:sldMasterMk cId="1543978502" sldId="2147483660"/>
            <ac:grpSpMk id="2" creationId="{70383AFA-F4D5-6117-5132-19578E15DA9B}"/>
          </ac:grpSpMkLst>
        </pc:grpChg>
        <pc:picChg chg="mod">
          <ac:chgData name="Romano Cecilia" userId="af8ac8a9-c85d-432e-9f3b-c9ac9e29323a" providerId="ADAL" clId="{A8007D89-6FF7-4C53-A72C-817B8002CEAC}" dt="2026-03-03T14:23:22.417" v="0"/>
          <ac:picMkLst>
            <pc:docMk/>
            <pc:sldMasterMk cId="1543978502" sldId="2147483660"/>
            <ac:picMk id="4" creationId="{C10AFD1D-B9F5-9410-03F2-0F532FDDD453}"/>
          </ac:picMkLst>
        </pc:picChg>
        <pc:picChg chg="mod">
          <ac:chgData name="Romano Cecilia" userId="af8ac8a9-c85d-432e-9f3b-c9ac9e29323a" providerId="ADAL" clId="{A8007D89-6FF7-4C53-A72C-817B8002CEAC}" dt="2026-03-03T14:23:22.417" v="0"/>
          <ac:picMkLst>
            <pc:docMk/>
            <pc:sldMasterMk cId="1543978502" sldId="2147483660"/>
            <ac:picMk id="5" creationId="{21FB7636-5053-BD42-56DE-E58E31D06CAF}"/>
          </ac:picMkLst>
        </pc:picChg>
        <pc:picChg chg="mod">
          <ac:chgData name="Romano Cecilia" userId="af8ac8a9-c85d-432e-9f3b-c9ac9e29323a" providerId="ADAL" clId="{A8007D89-6FF7-4C53-A72C-817B8002CEAC}" dt="2026-03-03T14:23:22.417" v="0"/>
          <ac:picMkLst>
            <pc:docMk/>
            <pc:sldMasterMk cId="1543978502" sldId="2147483660"/>
            <ac:picMk id="6" creationId="{AC894636-702D-B25A-232C-6298C7A6FDB5}"/>
          </ac:picMkLst>
        </pc:picChg>
        <pc:picChg chg="mod">
          <ac:chgData name="Romano Cecilia" userId="af8ac8a9-c85d-432e-9f3b-c9ac9e29323a" providerId="ADAL" clId="{A8007D89-6FF7-4C53-A72C-817B8002CEAC}" dt="2026-03-03T14:23:22.417" v="0"/>
          <ac:picMkLst>
            <pc:docMk/>
            <pc:sldMasterMk cId="1543978502" sldId="2147483660"/>
            <ac:picMk id="7" creationId="{27EC0305-CC1F-7626-948C-DDE750B8EA6F}"/>
          </ac:picMkLst>
        </pc:picChg>
        <pc:picChg chg="mod">
          <ac:chgData name="Romano Cecilia" userId="af8ac8a9-c85d-432e-9f3b-c9ac9e29323a" providerId="ADAL" clId="{A8007D89-6FF7-4C53-A72C-817B8002CEAC}" dt="2026-03-03T14:23:22.417" v="0"/>
          <ac:picMkLst>
            <pc:docMk/>
            <pc:sldMasterMk cId="1543978502" sldId="2147483660"/>
            <ac:picMk id="8" creationId="{89489603-6AFF-921D-4D33-0EEA5CB62C76}"/>
          </ac:picMkLst>
        </pc:picChg>
        <pc:picChg chg="mod">
          <ac:chgData name="Romano Cecilia" userId="af8ac8a9-c85d-432e-9f3b-c9ac9e29323a" providerId="ADAL" clId="{A8007D89-6FF7-4C53-A72C-817B8002CEAC}" dt="2026-03-03T14:23:22.417" v="0"/>
          <ac:picMkLst>
            <pc:docMk/>
            <pc:sldMasterMk cId="1543978502" sldId="2147483660"/>
            <ac:picMk id="9" creationId="{B1F38219-F6AC-C1B4-23BC-CA91C739389B}"/>
          </ac:picMkLst>
        </pc:picChg>
        <pc:picChg chg="mod">
          <ac:chgData name="Romano Cecilia" userId="af8ac8a9-c85d-432e-9f3b-c9ac9e29323a" providerId="ADAL" clId="{A8007D89-6FF7-4C53-A72C-817B8002CEAC}" dt="2026-03-03T14:23:22.417" v="0"/>
          <ac:picMkLst>
            <pc:docMk/>
            <pc:sldMasterMk cId="1543978502" sldId="2147483660"/>
            <ac:picMk id="10" creationId="{07DF6CD4-52A8-1900-8A34-92B9050A9EFA}"/>
          </ac:picMkLst>
        </pc:picChg>
        <pc:picChg chg="add mod">
          <ac:chgData name="Romano Cecilia" userId="af8ac8a9-c85d-432e-9f3b-c9ac9e29323a" providerId="ADAL" clId="{A8007D89-6FF7-4C53-A72C-817B8002CEAC}" dt="2026-03-03T14:23:30.337" v="2" actId="1076"/>
          <ac:picMkLst>
            <pc:docMk/>
            <pc:sldMasterMk cId="1543978502" sldId="2147483660"/>
            <ac:picMk id="11" creationId="{5ECB45FF-F9BB-674A-410C-BE88D39C0118}"/>
          </ac:picMkLst>
        </pc:pic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BAB732C9-F617-D615-408C-4E38915CFC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88608" y="2897589"/>
            <a:ext cx="5325925" cy="146370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CBC4812-9037-AFB6-E8EB-526E1483B8D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89897" y="1333859"/>
            <a:ext cx="5023654" cy="67274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Obiettivo principale del progetto o breve descrizione su un massimo di 3 righe</a:t>
            </a:r>
          </a:p>
        </p:txBody>
      </p:sp>
      <p:sp>
        <p:nvSpPr>
          <p:cNvPr id="6" name="Segnaposto testo 4">
            <a:extLst>
              <a:ext uri="{FF2B5EF4-FFF2-40B4-BE49-F238E27FC236}">
                <a16:creationId xmlns:a16="http://schemas.microsoft.com/office/drawing/2014/main" id="{5E29ECAA-8B3B-1CF7-F7AB-62193AC785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6202" y="5570363"/>
            <a:ext cx="1657349" cy="302882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4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XXXXXXXXXXXXXXXX</a:t>
            </a:r>
          </a:p>
        </p:txBody>
      </p:sp>
      <p:sp>
        <p:nvSpPr>
          <p:cNvPr id="20" name="Segnaposto testo 9">
            <a:extLst>
              <a:ext uri="{FF2B5EF4-FFF2-40B4-BE49-F238E27FC236}">
                <a16:creationId xmlns:a16="http://schemas.microsoft.com/office/drawing/2014/main" id="{092F6099-9058-8164-E4C8-A15D7CA06A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1970" y="5702901"/>
            <a:ext cx="2252330" cy="392944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200" b="1" i="0">
                <a:solidFill>
                  <a:srgbClr val="36A9E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21" name="Segnaposto immagine 12">
            <a:extLst>
              <a:ext uri="{FF2B5EF4-FFF2-40B4-BE49-F238E27FC236}">
                <a16:creationId xmlns:a16="http://schemas.microsoft.com/office/drawing/2014/main" id="{355C1C56-E146-D863-11C9-954EB381F9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46141" y="5483845"/>
            <a:ext cx="612000" cy="61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2" name="Segnaposto immagine 12">
            <a:extLst>
              <a:ext uri="{FF2B5EF4-FFF2-40B4-BE49-F238E27FC236}">
                <a16:creationId xmlns:a16="http://schemas.microsoft.com/office/drawing/2014/main" id="{53944636-B541-ED50-BB0B-908B6BB3C2E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42260" y="756953"/>
            <a:ext cx="632540" cy="5769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23" name="Segnaposto testo 4">
            <a:extLst>
              <a:ext uri="{FF2B5EF4-FFF2-40B4-BE49-F238E27FC236}">
                <a16:creationId xmlns:a16="http://schemas.microsoft.com/office/drawing/2014/main" id="{C2FA9616-CE68-82A0-2422-CD908643F2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790298" y="692725"/>
            <a:ext cx="5414585" cy="445574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3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progetto riportato entro un massimo di due righe totali laddove il titolo sia privo di una propria capacità comunicativa deve essere riadattato</a:t>
            </a:r>
          </a:p>
        </p:txBody>
      </p:sp>
    </p:spTree>
    <p:extLst>
      <p:ext uri="{BB962C8B-B14F-4D97-AF65-F5344CB8AC3E}">
        <p14:creationId xmlns:p14="http://schemas.microsoft.com/office/powerpoint/2010/main" val="313451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5ECB45FF-F9BB-674A-410C-BE88D39C011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893049" y="0"/>
            <a:ext cx="13500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7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o 13">
            <a:extLst>
              <a:ext uri="{FF2B5EF4-FFF2-40B4-BE49-F238E27FC236}">
                <a16:creationId xmlns:a16="http://schemas.microsoft.com/office/drawing/2014/main" id="{A6BFFA6E-1D99-2F5A-F1EE-C064FE3C02C1}"/>
              </a:ext>
            </a:extLst>
          </p:cNvPr>
          <p:cNvGrpSpPr/>
          <p:nvPr/>
        </p:nvGrpSpPr>
        <p:grpSpPr>
          <a:xfrm>
            <a:off x="130542" y="48484"/>
            <a:ext cx="9644916" cy="6761031"/>
            <a:chOff x="130542" y="48484"/>
            <a:chExt cx="9644916" cy="6761031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B9B1C286-033F-E11C-5097-25C5FC192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0542" y="48484"/>
              <a:ext cx="9644916" cy="6761031"/>
            </a:xfrm>
            <a:prstGeom prst="rect">
              <a:avLst/>
            </a:prstGeom>
          </p:spPr>
        </p:pic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3A209703-0024-D8F4-FF51-626A30859A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78520" y="1860697"/>
              <a:ext cx="426989" cy="2169042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69168781-0477-588A-12CA-2D77A0BC0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4270" y="4253024"/>
              <a:ext cx="355824" cy="18075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DB5AF5-FA5E-46E7-284B-868A3678A7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Questo intervento è stato realizzato con il contributo dell’Unione europea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25723C8A-EE59-BC8B-E504-2E1B20BAA0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C8AD8020-6C13-83F0-6D53-363E6C7E26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5EF4A1E1-FFAD-F7CD-7F9B-8AEECCEABF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immagine 8">
            <a:extLst>
              <a:ext uri="{FF2B5EF4-FFF2-40B4-BE49-F238E27FC236}">
                <a16:creationId xmlns:a16="http://schemas.microsoft.com/office/drawing/2014/main" id="{9FA528C5-BFFA-3CB3-9ED9-A5E1F8C3B26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04393226-60A2-A5D2-9A29-F5764F89511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70674FB3-85BB-7EFE-2E85-0988D87B38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09991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1A621E-084A-4117-B004-27D6585A56E5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33354AED-7870-4DFD-BC95-A6EC62A6BA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1DD439-97A8-4BE7-BBB2-42D5BFB24CC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10</Words>
  <Application>Microsoft Office PowerPoint</Application>
  <PresentationFormat>A4 (21x29,7 cm)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Questo intervento è stato realizzato con il contributo dell’Unione europea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1</cp:revision>
  <dcterms:created xsi:type="dcterms:W3CDTF">2025-08-07T17:08:42Z</dcterms:created>
  <dcterms:modified xsi:type="dcterms:W3CDTF">2026-03-03T14:24:20Z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