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56" r:id="rId6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struzioni" id="{03770A9C-D438-49FA-8B13-CD05DC4BFB95}">
          <p14:sldIdLst>
            <p14:sldId id="257"/>
          </p14:sldIdLst>
        </p14:section>
        <p14:section name="Elaborati" id="{B694CE61-14BF-406B-8CE1-8C82150D0C1B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F70B7"/>
    <a:srgbClr val="1343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3788231-11E4-4DF0-BA1C-A96D09F489FB}" v="6" dt="2026-03-03T14:26:11.30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50" d="100"/>
          <a:sy n="50" d="100"/>
        </p:scale>
        <p:origin x="1572" y="3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omano Cecilia" userId="af8ac8a9-c85d-432e-9f3b-c9ac9e29323a" providerId="ADAL" clId="{A8007D89-6FF7-4C53-A72C-817B8002CEAC}"/>
    <pc:docChg chg="undo custSel modSld">
      <pc:chgData name="Romano Cecilia" userId="af8ac8a9-c85d-432e-9f3b-c9ac9e29323a" providerId="ADAL" clId="{A8007D89-6FF7-4C53-A72C-817B8002CEAC}" dt="2026-03-03T14:26:11.304" v="51" actId="164"/>
      <pc:docMkLst>
        <pc:docMk/>
      </pc:docMkLst>
      <pc:sldChg chg="addSp delSp modSp mod">
        <pc:chgData name="Romano Cecilia" userId="af8ac8a9-c85d-432e-9f3b-c9ac9e29323a" providerId="ADAL" clId="{A8007D89-6FF7-4C53-A72C-817B8002CEAC}" dt="2026-03-03T14:25:18.043" v="43" actId="1036"/>
        <pc:sldMkLst>
          <pc:docMk/>
          <pc:sldMk cId="1240999168" sldId="256"/>
        </pc:sldMkLst>
        <pc:picChg chg="add mod">
          <ac:chgData name="Romano Cecilia" userId="af8ac8a9-c85d-432e-9f3b-c9ac9e29323a" providerId="ADAL" clId="{A8007D89-6FF7-4C53-A72C-817B8002CEAC}" dt="2026-03-03T14:25:18.043" v="43" actId="1036"/>
          <ac:picMkLst>
            <pc:docMk/>
            <pc:sldMk cId="1240999168" sldId="256"/>
            <ac:picMk id="3" creationId="{9277599B-2299-FFD0-0D74-C69C1795E603}"/>
          </ac:picMkLst>
        </pc:picChg>
        <pc:picChg chg="add del">
          <ac:chgData name="Romano Cecilia" userId="af8ac8a9-c85d-432e-9f3b-c9ac9e29323a" providerId="ADAL" clId="{A8007D89-6FF7-4C53-A72C-817B8002CEAC}" dt="2026-03-03T14:25:07.211" v="5" actId="478"/>
          <ac:picMkLst>
            <pc:docMk/>
            <pc:sldMk cId="1240999168" sldId="256"/>
            <ac:picMk id="24" creationId="{90FC6369-C425-1FCB-CEAB-F17CC5DF00BE}"/>
          </ac:picMkLst>
        </pc:picChg>
      </pc:sldChg>
      <pc:sldChg chg="addSp modSp mod">
        <pc:chgData name="Romano Cecilia" userId="af8ac8a9-c85d-432e-9f3b-c9ac9e29323a" providerId="ADAL" clId="{A8007D89-6FF7-4C53-A72C-817B8002CEAC}" dt="2026-03-03T14:26:11.304" v="51" actId="164"/>
        <pc:sldMkLst>
          <pc:docMk/>
          <pc:sldMk cId="734776318" sldId="257"/>
        </pc:sldMkLst>
        <pc:spChg chg="mod">
          <ac:chgData name="Romano Cecilia" userId="af8ac8a9-c85d-432e-9f3b-c9ac9e29323a" providerId="ADAL" clId="{A8007D89-6FF7-4C53-A72C-817B8002CEAC}" dt="2026-03-03T14:24:43.561" v="0"/>
          <ac:spMkLst>
            <pc:docMk/>
            <pc:sldMk cId="734776318" sldId="257"/>
            <ac:spMk id="3" creationId="{870866BA-B02F-E480-1810-B6DB9FE3E22B}"/>
          </ac:spMkLst>
        </pc:spChg>
        <pc:grpChg chg="add mod">
          <ac:chgData name="Romano Cecilia" userId="af8ac8a9-c85d-432e-9f3b-c9ac9e29323a" providerId="ADAL" clId="{A8007D89-6FF7-4C53-A72C-817B8002CEAC}" dt="2026-03-03T14:24:43.561" v="0"/>
          <ac:grpSpMkLst>
            <pc:docMk/>
            <pc:sldMk cId="734776318" sldId="257"/>
            <ac:grpSpMk id="2" creationId="{16291FAE-004E-D8F5-C182-22E146420ABC}"/>
          </ac:grpSpMkLst>
        </pc:grpChg>
        <pc:grpChg chg="mod">
          <ac:chgData name="Romano Cecilia" userId="af8ac8a9-c85d-432e-9f3b-c9ac9e29323a" providerId="ADAL" clId="{A8007D89-6FF7-4C53-A72C-817B8002CEAC}" dt="2026-03-03T14:24:43.561" v="0"/>
          <ac:grpSpMkLst>
            <pc:docMk/>
            <pc:sldMk cId="734776318" sldId="257"/>
            <ac:grpSpMk id="4" creationId="{7BABAA9E-C095-92D7-13DE-4ABC9CC33224}"/>
          </ac:grpSpMkLst>
        </pc:grpChg>
        <pc:grpChg chg="add mod">
          <ac:chgData name="Romano Cecilia" userId="af8ac8a9-c85d-432e-9f3b-c9ac9e29323a" providerId="ADAL" clId="{A8007D89-6FF7-4C53-A72C-817B8002CEAC}" dt="2026-03-03T14:26:11.304" v="51" actId="164"/>
          <ac:grpSpMkLst>
            <pc:docMk/>
            <pc:sldMk cId="734776318" sldId="257"/>
            <ac:grpSpMk id="15" creationId="{19704F80-5CDD-92DB-F973-F58DE77E4425}"/>
          </ac:grpSpMkLst>
        </pc:grpChg>
        <pc:picChg chg="mod">
          <ac:chgData name="Romano Cecilia" userId="af8ac8a9-c85d-432e-9f3b-c9ac9e29323a" providerId="ADAL" clId="{A8007D89-6FF7-4C53-A72C-817B8002CEAC}" dt="2026-03-03T14:26:11.304" v="51" actId="164"/>
          <ac:picMkLst>
            <pc:docMk/>
            <pc:sldMk cId="734776318" sldId="257"/>
            <ac:picMk id="5" creationId="{B9B1C286-033F-E11C-5097-25C5FC192685}"/>
          </ac:picMkLst>
        </pc:picChg>
        <pc:picChg chg="mod">
          <ac:chgData name="Romano Cecilia" userId="af8ac8a9-c85d-432e-9f3b-c9ac9e29323a" providerId="ADAL" clId="{A8007D89-6FF7-4C53-A72C-817B8002CEAC}" dt="2026-03-03T14:24:43.561" v="0"/>
          <ac:picMkLst>
            <pc:docMk/>
            <pc:sldMk cId="734776318" sldId="257"/>
            <ac:picMk id="6" creationId="{0119446B-581C-0EF7-4EFF-5E757624A417}"/>
          </ac:picMkLst>
        </pc:picChg>
        <pc:picChg chg="mod">
          <ac:chgData name="Romano Cecilia" userId="af8ac8a9-c85d-432e-9f3b-c9ac9e29323a" providerId="ADAL" clId="{A8007D89-6FF7-4C53-A72C-817B8002CEAC}" dt="2026-03-03T14:24:43.561" v="0"/>
          <ac:picMkLst>
            <pc:docMk/>
            <pc:sldMk cId="734776318" sldId="257"/>
            <ac:picMk id="7" creationId="{C76ACF99-1230-0545-F45C-F2C2411632AC}"/>
          </ac:picMkLst>
        </pc:picChg>
        <pc:picChg chg="mod">
          <ac:chgData name="Romano Cecilia" userId="af8ac8a9-c85d-432e-9f3b-c9ac9e29323a" providerId="ADAL" clId="{A8007D89-6FF7-4C53-A72C-817B8002CEAC}" dt="2026-03-03T14:24:43.561" v="0"/>
          <ac:picMkLst>
            <pc:docMk/>
            <pc:sldMk cId="734776318" sldId="257"/>
            <ac:picMk id="8" creationId="{CFCB3C33-B75A-6B91-6F80-F7329667DCA3}"/>
          </ac:picMkLst>
        </pc:picChg>
        <pc:picChg chg="mod">
          <ac:chgData name="Romano Cecilia" userId="af8ac8a9-c85d-432e-9f3b-c9ac9e29323a" providerId="ADAL" clId="{A8007D89-6FF7-4C53-A72C-817B8002CEAC}" dt="2026-03-03T14:24:43.561" v="0"/>
          <ac:picMkLst>
            <pc:docMk/>
            <pc:sldMk cId="734776318" sldId="257"/>
            <ac:picMk id="9" creationId="{5882B293-8049-729F-EE46-EB6F2D3D01BC}"/>
          </ac:picMkLst>
        </pc:picChg>
        <pc:picChg chg="mod">
          <ac:chgData name="Romano Cecilia" userId="af8ac8a9-c85d-432e-9f3b-c9ac9e29323a" providerId="ADAL" clId="{A8007D89-6FF7-4C53-A72C-817B8002CEAC}" dt="2026-03-03T14:24:43.561" v="0"/>
          <ac:picMkLst>
            <pc:docMk/>
            <pc:sldMk cId="734776318" sldId="257"/>
            <ac:picMk id="10" creationId="{2AE21115-DE0E-1A23-B792-D2A2A4BE0EE6}"/>
          </ac:picMkLst>
        </pc:picChg>
        <pc:picChg chg="mod">
          <ac:chgData name="Romano Cecilia" userId="af8ac8a9-c85d-432e-9f3b-c9ac9e29323a" providerId="ADAL" clId="{A8007D89-6FF7-4C53-A72C-817B8002CEAC}" dt="2026-03-03T14:24:43.561" v="0"/>
          <ac:picMkLst>
            <pc:docMk/>
            <pc:sldMk cId="734776318" sldId="257"/>
            <ac:picMk id="11" creationId="{A199E38D-BA6B-2CB5-1F70-03C283E3ECFF}"/>
          </ac:picMkLst>
        </pc:picChg>
        <pc:picChg chg="mod">
          <ac:chgData name="Romano Cecilia" userId="af8ac8a9-c85d-432e-9f3b-c9ac9e29323a" providerId="ADAL" clId="{A8007D89-6FF7-4C53-A72C-817B8002CEAC}" dt="2026-03-03T14:24:43.561" v="0"/>
          <ac:picMkLst>
            <pc:docMk/>
            <pc:sldMk cId="734776318" sldId="257"/>
            <ac:picMk id="12" creationId="{48D9E06D-9F7E-E962-088F-F13B8E12369C}"/>
          </ac:picMkLst>
        </pc:picChg>
        <pc:picChg chg="add mod">
          <ac:chgData name="Romano Cecilia" userId="af8ac8a9-c85d-432e-9f3b-c9ac9e29323a" providerId="ADAL" clId="{A8007D89-6FF7-4C53-A72C-817B8002CEAC}" dt="2026-03-03T14:26:11.304" v="51" actId="164"/>
          <ac:picMkLst>
            <pc:docMk/>
            <pc:sldMk cId="734776318" sldId="257"/>
            <ac:picMk id="13" creationId="{2C54ED29-F462-939A-BB25-E7D33B86988E}"/>
          </ac:picMkLst>
        </pc:picChg>
        <pc:picChg chg="add mod">
          <ac:chgData name="Romano Cecilia" userId="af8ac8a9-c85d-432e-9f3b-c9ac9e29323a" providerId="ADAL" clId="{A8007D89-6FF7-4C53-A72C-817B8002CEAC}" dt="2026-03-03T14:26:11.304" v="51" actId="164"/>
          <ac:picMkLst>
            <pc:docMk/>
            <pc:sldMk cId="734776318" sldId="257"/>
            <ac:picMk id="14" creationId="{FD6B9C0D-9FBD-37A6-B383-31DC45C2C143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olo 3">
            <a:extLst>
              <a:ext uri="{FF2B5EF4-FFF2-40B4-BE49-F238E27FC236}">
                <a16:creationId xmlns:a16="http://schemas.microsoft.com/office/drawing/2014/main" id="{BAB732C9-F617-D615-408C-4E38915CF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44675" y="2176959"/>
            <a:ext cx="4927992" cy="1463708"/>
          </a:xfrm>
          <a:prstGeom prst="rect">
            <a:avLst/>
          </a:prstGeom>
        </p:spPr>
        <p:txBody>
          <a:bodyPr lIns="0" rIns="0"/>
          <a:lstStyle>
            <a:lvl1pPr>
              <a:lnSpc>
                <a:spcPct val="100000"/>
              </a:lnSpc>
              <a:defRPr sz="3000" b="1">
                <a:solidFill>
                  <a:schemeClr val="bg1"/>
                </a:solidFill>
                <a:latin typeface="Titillium-Semibold"/>
              </a:defRPr>
            </a:lvl1pPr>
          </a:lstStyle>
          <a:p>
            <a:r>
              <a:rPr lang="it-IT" dirty="0"/>
              <a:t>Questo intervento è stato realizzato con il contributo dell’Unione europea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ACBC4812-9037-AFB6-E8EB-526E1483B8D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89124" y="4719968"/>
            <a:ext cx="6164125" cy="702931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1400" b="0">
                <a:solidFill>
                  <a:srgbClr val="134391"/>
                </a:solidFill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Descrizione dell’intervento</a:t>
            </a:r>
          </a:p>
        </p:txBody>
      </p:sp>
      <p:sp>
        <p:nvSpPr>
          <p:cNvPr id="6" name="Segnaposto testo 4">
            <a:extLst>
              <a:ext uri="{FF2B5EF4-FFF2-40B4-BE49-F238E27FC236}">
                <a16:creationId xmlns:a16="http://schemas.microsoft.com/office/drawing/2014/main" id="{5E29ECAA-8B3B-1CF7-F7AB-62193AC7855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479551" y="5742385"/>
            <a:ext cx="1657349" cy="302882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1400" b="0">
                <a:solidFill>
                  <a:srgbClr val="134391"/>
                </a:solidFill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XXXXXXXXXXXXXXXX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285356CC-4DCC-9402-5ED8-240EE55AF8D0}"/>
              </a:ext>
            </a:extLst>
          </p:cNvPr>
          <p:cNvSpPr txBox="1"/>
          <p:nvPr userDrawn="1"/>
        </p:nvSpPr>
        <p:spPr>
          <a:xfrm>
            <a:off x="789124" y="6045267"/>
            <a:ext cx="4652825" cy="24622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it-IT" sz="950" b="1" dirty="0">
                <a:solidFill>
                  <a:srgbClr val="134391"/>
                </a:solidFill>
                <a:latin typeface="Titillium Web" panose="00000500000000000000" pitchFamily="2" charset="0"/>
              </a:rPr>
              <a:t>Per saperne di più consulta il portale unico nazionale opencoesione.gov.it</a:t>
            </a:r>
          </a:p>
        </p:txBody>
      </p:sp>
      <p:sp>
        <p:nvSpPr>
          <p:cNvPr id="20" name="Segnaposto testo 9">
            <a:extLst>
              <a:ext uri="{FF2B5EF4-FFF2-40B4-BE49-F238E27FC236}">
                <a16:creationId xmlns:a16="http://schemas.microsoft.com/office/drawing/2014/main" id="{092F6099-9058-8164-E4C8-A15D7CA06A1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204884" y="5171043"/>
            <a:ext cx="1879600" cy="392944"/>
          </a:xfrm>
          <a:prstGeom prst="rect">
            <a:avLst/>
          </a:prstGeom>
        </p:spPr>
        <p:txBody>
          <a:bodyPr lIns="0" rIns="0"/>
          <a:lstStyle>
            <a:lvl1pPr marL="0" indent="0" algn="ctr">
              <a:spcBef>
                <a:spcPts val="600"/>
              </a:spcBef>
              <a:buNone/>
              <a:defRPr sz="800" b="0" i="0">
                <a:solidFill>
                  <a:srgbClr val="0F70B7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it-IT" dirty="0"/>
              <a:t>Nome del programma </a:t>
            </a:r>
            <a:br>
              <a:rPr lang="it-IT" dirty="0"/>
            </a:br>
            <a:r>
              <a:rPr lang="it-IT" dirty="0"/>
              <a:t>Regionale Nazionale 2021-27</a:t>
            </a:r>
          </a:p>
        </p:txBody>
      </p:sp>
      <p:sp>
        <p:nvSpPr>
          <p:cNvPr id="21" name="Segnaposto immagine 12">
            <a:extLst>
              <a:ext uri="{FF2B5EF4-FFF2-40B4-BE49-F238E27FC236}">
                <a16:creationId xmlns:a16="http://schemas.microsoft.com/office/drawing/2014/main" id="{355C1C56-E146-D863-11C9-954EB381F9B3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892684" y="4584332"/>
            <a:ext cx="504000" cy="504000"/>
          </a:xfrm>
          <a:prstGeom prst="rect">
            <a:avLst/>
          </a:prstGeom>
        </p:spPr>
        <p:txBody>
          <a:bodyPr lIns="0" rIns="0"/>
          <a:lstStyle>
            <a:lvl1pPr marL="0" indent="0" algn="ctr">
              <a:buNone/>
              <a:defRPr sz="800">
                <a:solidFill>
                  <a:srgbClr val="134391"/>
                </a:solidFill>
              </a:defRPr>
            </a:lvl1pPr>
          </a:lstStyle>
          <a:p>
            <a:r>
              <a:rPr lang="it-IT" dirty="0"/>
              <a:t>Qr code bianco</a:t>
            </a:r>
          </a:p>
        </p:txBody>
      </p:sp>
      <p:sp>
        <p:nvSpPr>
          <p:cNvPr id="22" name="Segnaposto immagine 12">
            <a:extLst>
              <a:ext uri="{FF2B5EF4-FFF2-40B4-BE49-F238E27FC236}">
                <a16:creationId xmlns:a16="http://schemas.microsoft.com/office/drawing/2014/main" id="{53944636-B541-ED50-BB0B-908B6BB3C2E8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7693139" y="5752135"/>
            <a:ext cx="1031762" cy="36609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50" b="1">
                <a:solidFill>
                  <a:schemeClr val="tx1"/>
                </a:solidFill>
              </a:defRPr>
            </a:lvl1pPr>
          </a:lstStyle>
          <a:p>
            <a:r>
              <a:rPr lang="it-IT" dirty="0"/>
              <a:t>Ente attuatore</a:t>
            </a:r>
          </a:p>
        </p:txBody>
      </p:sp>
      <p:sp>
        <p:nvSpPr>
          <p:cNvPr id="23" name="Segnaposto testo 4">
            <a:extLst>
              <a:ext uri="{FF2B5EF4-FFF2-40B4-BE49-F238E27FC236}">
                <a16:creationId xmlns:a16="http://schemas.microsoft.com/office/drawing/2014/main" id="{C2FA9616-CE68-82A0-2422-CD908643F2C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89124" y="4239833"/>
            <a:ext cx="6164125" cy="321297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2000" b="1">
                <a:solidFill>
                  <a:srgbClr val="134391"/>
                </a:solidFill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Titolo dell’intervento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C9275110-3334-8877-F4E2-62561401246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953249" y="1955800"/>
            <a:ext cx="3122084" cy="3411715"/>
          </a:xfrm>
          <a:prstGeom prst="rect">
            <a:avLst/>
          </a:prstGeom>
          <a:solidFill>
            <a:srgbClr val="FF0000"/>
          </a:solidFill>
        </p:spPr>
        <p:txBody>
          <a:bodyPr anchor="ctr"/>
          <a:lstStyle>
            <a:lvl1pPr marL="0" indent="0">
              <a:buNone/>
              <a:defRPr/>
            </a:lvl1pPr>
          </a:lstStyle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345117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3978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uppo 14">
            <a:extLst>
              <a:ext uri="{FF2B5EF4-FFF2-40B4-BE49-F238E27FC236}">
                <a16:creationId xmlns:a16="http://schemas.microsoft.com/office/drawing/2014/main" id="{19704F80-5CDD-92DB-F973-F58DE77E4425}"/>
              </a:ext>
            </a:extLst>
          </p:cNvPr>
          <p:cNvGrpSpPr/>
          <p:nvPr/>
        </p:nvGrpSpPr>
        <p:grpSpPr>
          <a:xfrm>
            <a:off x="130542" y="16236"/>
            <a:ext cx="9644916" cy="6825527"/>
            <a:chOff x="130542" y="16236"/>
            <a:chExt cx="9644916" cy="6825527"/>
          </a:xfrm>
        </p:grpSpPr>
        <p:pic>
          <p:nvPicPr>
            <p:cNvPr id="5" name="Immagine 4">
              <a:extLst>
                <a:ext uri="{FF2B5EF4-FFF2-40B4-BE49-F238E27FC236}">
                  <a16:creationId xmlns:a16="http://schemas.microsoft.com/office/drawing/2014/main" id="{B9B1C286-033F-E11C-5097-25C5FC19268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30542" y="16236"/>
              <a:ext cx="9644916" cy="6825527"/>
            </a:xfrm>
            <a:prstGeom prst="rect">
              <a:avLst/>
            </a:prstGeom>
          </p:spPr>
        </p:pic>
        <p:pic>
          <p:nvPicPr>
            <p:cNvPr id="13" name="Immagine 12">
              <a:extLst>
                <a:ext uri="{FF2B5EF4-FFF2-40B4-BE49-F238E27FC236}">
                  <a16:creationId xmlns:a16="http://schemas.microsoft.com/office/drawing/2014/main" id="{2C54ED29-F462-939A-BB25-E7D33B86988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81153" y="2094628"/>
              <a:ext cx="2860158" cy="283373"/>
            </a:xfrm>
            <a:prstGeom prst="rect">
              <a:avLst/>
            </a:prstGeom>
          </p:spPr>
        </p:pic>
        <p:pic>
          <p:nvPicPr>
            <p:cNvPr id="14" name="Immagine 13">
              <a:extLst>
                <a:ext uri="{FF2B5EF4-FFF2-40B4-BE49-F238E27FC236}">
                  <a16:creationId xmlns:a16="http://schemas.microsoft.com/office/drawing/2014/main" id="{FD6B9C0D-9FBD-37A6-B383-31DC45C2C14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04614" y="4338313"/>
              <a:ext cx="2860158" cy="28337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347763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egnaposto immagine 60">
            <a:extLst>
              <a:ext uri="{FF2B5EF4-FFF2-40B4-BE49-F238E27FC236}">
                <a16:creationId xmlns:a16="http://schemas.microsoft.com/office/drawing/2014/main" id="{AEEED591-00EC-F081-08E4-C093D0924FE4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24" name="Immagine 23" descr="Immagine che contiene testo, schermata, diagramma, linea&#10;&#10;Il contenuto generato dall'IA potrebbe non essere corretto.">
            <a:extLst>
              <a:ext uri="{FF2B5EF4-FFF2-40B4-BE49-F238E27FC236}">
                <a16:creationId xmlns:a16="http://schemas.microsoft.com/office/drawing/2014/main" id="{90FC6369-C425-1FCB-CEAB-F17CC5DF00B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906000" cy="7005926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0EDB5AF5-FA5E-46E7-284B-868A3678A7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44675" y="2176959"/>
            <a:ext cx="4927992" cy="1463708"/>
          </a:xfrm>
        </p:spPr>
        <p:txBody>
          <a:bodyPr/>
          <a:lstStyle/>
          <a:p>
            <a:r>
              <a:rPr lang="it-IT" dirty="0"/>
              <a:t>Questo intervento è stato realizzato con il contributo dell’Unione europea</a:t>
            </a:r>
          </a:p>
        </p:txBody>
      </p:sp>
      <p:sp>
        <p:nvSpPr>
          <p:cNvPr id="55" name="Segnaposto testo 54">
            <a:extLst>
              <a:ext uri="{FF2B5EF4-FFF2-40B4-BE49-F238E27FC236}">
                <a16:creationId xmlns:a16="http://schemas.microsoft.com/office/drawing/2014/main" id="{A27118D2-77D4-2A44-3A9B-2F929853CCA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6" name="Segnaposto testo 55">
            <a:extLst>
              <a:ext uri="{FF2B5EF4-FFF2-40B4-BE49-F238E27FC236}">
                <a16:creationId xmlns:a16="http://schemas.microsoft.com/office/drawing/2014/main" id="{C1D94A0C-DFF8-F281-B088-3B4BB78E90E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7" name="Segnaposto testo 56">
            <a:extLst>
              <a:ext uri="{FF2B5EF4-FFF2-40B4-BE49-F238E27FC236}">
                <a16:creationId xmlns:a16="http://schemas.microsoft.com/office/drawing/2014/main" id="{FCD3ACC9-1971-E209-A78F-CB5D6A2BDA3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8" name="Segnaposto immagine 57">
            <a:extLst>
              <a:ext uri="{FF2B5EF4-FFF2-40B4-BE49-F238E27FC236}">
                <a16:creationId xmlns:a16="http://schemas.microsoft.com/office/drawing/2014/main" id="{64309DB2-0970-0C1C-946F-EF43B94D342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9" name="Segnaposto immagine 58">
            <a:extLst>
              <a:ext uri="{FF2B5EF4-FFF2-40B4-BE49-F238E27FC236}">
                <a16:creationId xmlns:a16="http://schemas.microsoft.com/office/drawing/2014/main" id="{B0C32137-6437-5793-E2D7-4C08DD64873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0" name="Segnaposto testo 59">
            <a:extLst>
              <a:ext uri="{FF2B5EF4-FFF2-40B4-BE49-F238E27FC236}">
                <a16:creationId xmlns:a16="http://schemas.microsoft.com/office/drawing/2014/main" id="{3DE37D1A-38A9-42D6-12EB-3DA5249164C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9277599B-2299-FFD0-0D74-C69C1795E6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273" y="780821"/>
            <a:ext cx="9005455" cy="89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99916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i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20390c3-54e9-4069-9e98-28b9f7207dbd" xsi:nil="true"/>
    <lcf76f155ced4ddcb4097134ff3c332f xmlns="e6a3b016-5dbd-4959-84c9-4bd4a9d99642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89D8037CB011EA49B343537BFF516683" ma:contentTypeVersion="15" ma:contentTypeDescription="Creare un nuovo documento." ma:contentTypeScope="" ma:versionID="db9f14b1d0794c7b0a844dd4ec2fdd27">
  <xsd:schema xmlns:xsd="http://www.w3.org/2001/XMLSchema" xmlns:xs="http://www.w3.org/2001/XMLSchema" xmlns:p="http://schemas.microsoft.com/office/2006/metadata/properties" xmlns:ns2="e6a3b016-5dbd-4959-84c9-4bd4a9d99642" xmlns:ns3="120390c3-54e9-4069-9e98-28b9f7207dbd" targetNamespace="http://schemas.microsoft.com/office/2006/metadata/properties" ma:root="true" ma:fieldsID="1931ab9117ca513a3d0d9f1612301b55" ns2:_="" ns3:_="">
    <xsd:import namespace="e6a3b016-5dbd-4959-84c9-4bd4a9d99642"/>
    <xsd:import namespace="120390c3-54e9-4069-9e98-28b9f7207db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LengthInSeconds" minOccurs="0"/>
                <xsd:element ref="ns2:MediaServiceSearchPropertie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a3b016-5dbd-4959-84c9-4bd4a9d9964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Tag immagine" ma:readOnly="false" ma:fieldId="{5cf76f15-5ced-4ddc-b409-7134ff3c332f}" ma:taxonomyMulti="true" ma:sspId="71bb2967-c362-44f9-8b79-c0367f23253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0390c3-54e9-4069-9e98-28b9f7207dbd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d439c14c-e073-4a87-89ef-8dae66b6d87a}" ma:internalName="TaxCatchAll" ma:showField="CatchAllData" ma:web="120390c3-54e9-4069-9e98-28b9f7207db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DD1CA6A-B630-495B-8CE6-43034EC05CA5}">
  <ds:schemaRefs>
    <ds:schemaRef ds:uri="http://schemas.microsoft.com/office/2006/metadata/properties"/>
    <ds:schemaRef ds:uri="http://schemas.microsoft.com/office/infopath/2007/PartnerControls"/>
    <ds:schemaRef ds:uri="120390c3-54e9-4069-9e98-28b9f7207dbd"/>
    <ds:schemaRef ds:uri="e6a3b016-5dbd-4959-84c9-4bd4a9d99642"/>
  </ds:schemaRefs>
</ds:datastoreItem>
</file>

<file path=customXml/itemProps2.xml><?xml version="1.0" encoding="utf-8"?>
<ds:datastoreItem xmlns:ds="http://schemas.openxmlformats.org/officeDocument/2006/customXml" ds:itemID="{8B9E63A6-CD5F-49C8-90C5-DC34E5C2F87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19ED1CF-049F-4B03-8E8F-ADCD86605C6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6a3b016-5dbd-4959-84c9-4bd4a9d99642"/>
    <ds:schemaRef ds:uri="120390c3-54e9-4069-9e98-28b9f7207db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</TotalTime>
  <Words>10</Words>
  <Application>Microsoft Office PowerPoint</Application>
  <PresentationFormat>A4 (21x29,7 cm)</PresentationFormat>
  <Paragraphs>1</Paragraphs>
  <Slides>2</Slides>
  <Notes>0</Notes>
  <HiddenSlides>1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</vt:i4>
      </vt:variant>
    </vt:vector>
  </HeadingPairs>
  <TitlesOfParts>
    <vt:vector size="6" baseType="lpstr">
      <vt:lpstr>Arial</vt:lpstr>
      <vt:lpstr>Titillium Web</vt:lpstr>
      <vt:lpstr>Titillium-Semibold</vt:lpstr>
      <vt:lpstr>Tema di Office</vt:lpstr>
      <vt:lpstr>Presentazione standard di PowerPoint</vt:lpstr>
      <vt:lpstr>Questo intervento è stato realizzato con il contributo dell’Unione europea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Manganiello, Alessia (Bip Group)</dc:creator>
  <cp:lastModifiedBy>Romano Cecilia</cp:lastModifiedBy>
  <cp:revision>1</cp:revision>
  <dcterms:created xsi:type="dcterms:W3CDTF">2025-08-07T17:08:42Z</dcterms:created>
  <dcterms:modified xsi:type="dcterms:W3CDTF">2026-03-03T14:26:22Z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0x01010089D8037CB011EA49B343537BFF516683</vt:lpwstr>
  </property>
  <property fmtid="{D5CDD505-2E9C-101B-9397-08002B2CF9AE}" pid="3" name="MediaServiceImageTags">
    <vt:lpwstr/>
  </property>
</Properties>
</file>