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sldIdLst>
    <p:sldId id="257" r:id="rId5"/>
    <p:sldId id="258" r:id="rId6"/>
  </p:sldIdLst>
  <p:sldSz cx="4679950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03770A9C-D438-49FA-8B13-CD05DC4BFB95}">
          <p14:sldIdLst>
            <p14:sldId id="257"/>
          </p14:sldIdLst>
        </p14:section>
        <p14:section name="Elaborati" id="{B694CE61-14BF-406B-8CE1-8C82150D0C1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70B7"/>
    <a:srgbClr val="1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026A9D-C313-47B3-A660-38820A015F04}" v="12" dt="2026-03-03T14:21:31.6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39" d="100"/>
          <a:sy n="139" d="100"/>
        </p:scale>
        <p:origin x="10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custSel modSld modMainMaster">
      <pc:chgData name="Romano Cecilia" userId="af8ac8a9-c85d-432e-9f3b-c9ac9e29323a" providerId="ADAL" clId="{A8007D89-6FF7-4C53-A72C-817B8002CEAC}" dt="2026-03-03T14:21:31.648" v="42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1:31.648" v="42" actId="164"/>
        <pc:sldMkLst>
          <pc:docMk/>
          <pc:sldMk cId="734776318" sldId="257"/>
        </pc:sldMkLst>
        <pc:spChg chg="mod">
          <ac:chgData name="Romano Cecilia" userId="af8ac8a9-c85d-432e-9f3b-c9ac9e29323a" providerId="ADAL" clId="{A8007D89-6FF7-4C53-A72C-817B8002CEAC}" dt="2026-03-03T14:01:06.994" v="27"/>
          <ac:spMkLst>
            <pc:docMk/>
            <pc:sldMk cId="734776318" sldId="257"/>
            <ac:spMk id="5" creationId="{3092FBD4-6CF1-1B8D-51B2-EAC8F3B0327B}"/>
          </ac:spMkLst>
        </pc:spChg>
        <pc:grpChg chg="add mod">
          <ac:chgData name="Romano Cecilia" userId="af8ac8a9-c85d-432e-9f3b-c9ac9e29323a" providerId="ADAL" clId="{A8007D89-6FF7-4C53-A72C-817B8002CEAC}" dt="2026-03-03T14:01:06.994" v="27"/>
          <ac:grpSpMkLst>
            <pc:docMk/>
            <pc:sldMk cId="734776318" sldId="257"/>
            <ac:grpSpMk id="4" creationId="{102C24A5-BB28-7890-998F-4AC72C90D2CF}"/>
          </ac:grpSpMkLst>
        </pc:grpChg>
        <pc:grpChg chg="add mod">
          <ac:chgData name="Romano Cecilia" userId="af8ac8a9-c85d-432e-9f3b-c9ac9e29323a" providerId="ADAL" clId="{A8007D89-6FF7-4C53-A72C-817B8002CEAC}" dt="2026-03-03T14:21:31.648" v="42" actId="164"/>
          <ac:grpSpMkLst>
            <pc:docMk/>
            <pc:sldMk cId="734776318" sldId="257"/>
            <ac:grpSpMk id="4" creationId="{E58B72DD-C940-8B57-A49C-1D478414E750}"/>
          </ac:grpSpMkLst>
        </pc:grpChg>
        <pc:grpChg chg="mod">
          <ac:chgData name="Romano Cecilia" userId="af8ac8a9-c85d-432e-9f3b-c9ac9e29323a" providerId="ADAL" clId="{A8007D89-6FF7-4C53-A72C-817B8002CEAC}" dt="2026-03-03T14:01:06.994" v="27"/>
          <ac:grpSpMkLst>
            <pc:docMk/>
            <pc:sldMk cId="734776318" sldId="257"/>
            <ac:grpSpMk id="6" creationId="{617E6A5C-9A2A-2A94-B6BA-AB9B098CFBEB}"/>
          </ac:grpSpMkLst>
        </pc:grpChg>
        <pc:picChg chg="add mod">
          <ac:chgData name="Romano Cecilia" userId="af8ac8a9-c85d-432e-9f3b-c9ac9e29323a" providerId="ADAL" clId="{A8007D89-6FF7-4C53-A72C-817B8002CEAC}" dt="2026-03-03T14:21:31.648" v="42" actId="164"/>
          <ac:picMkLst>
            <pc:docMk/>
            <pc:sldMk cId="734776318" sldId="257"/>
            <ac:picMk id="2" creationId="{008E9991-F07E-B840-999A-0617C7C6E742}"/>
          </ac:picMkLst>
        </pc:picChg>
        <pc:picChg chg="mod">
          <ac:chgData name="Romano Cecilia" userId="af8ac8a9-c85d-432e-9f3b-c9ac9e29323a" providerId="ADAL" clId="{A8007D89-6FF7-4C53-A72C-817B8002CEAC}" dt="2026-03-03T14:21:31.648" v="42" actId="164"/>
          <ac:picMkLst>
            <pc:docMk/>
            <pc:sldMk cId="734776318" sldId="257"/>
            <ac:picMk id="3" creationId="{F5F95197-E5AE-688E-7996-AABA1F41A6AC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7" creationId="{97BE0F36-02AD-506B-7236-60C8C6A3AC05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8" creationId="{65638812-8275-EF78-1354-E2472292FE6D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9" creationId="{45C594F0-197D-8D1F-8E0F-1967EDF544AC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10" creationId="{8DC9C2F9-A7E2-79F0-F947-D01CF604CBBE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11" creationId="{FF6CD8DE-8AE6-2CCF-D4F2-A43ABA03801E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12" creationId="{2E46C6D1-C343-1095-2138-BB9B425E18B7}"/>
          </ac:picMkLst>
        </pc:picChg>
        <pc:picChg chg="mod">
          <ac:chgData name="Romano Cecilia" userId="af8ac8a9-c85d-432e-9f3b-c9ac9e29323a" providerId="ADAL" clId="{A8007D89-6FF7-4C53-A72C-817B8002CEAC}" dt="2026-03-03T14:01:06.994" v="27"/>
          <ac:picMkLst>
            <pc:docMk/>
            <pc:sldMk cId="734776318" sldId="257"/>
            <ac:picMk id="13" creationId="{B59A9898-0AE7-2B1B-B984-9AFEC20CEC1F}"/>
          </ac:picMkLst>
        </pc:picChg>
        <pc:picChg chg="add mod">
          <ac:chgData name="Romano Cecilia" userId="af8ac8a9-c85d-432e-9f3b-c9ac9e29323a" providerId="ADAL" clId="{A8007D89-6FF7-4C53-A72C-817B8002CEAC}" dt="2026-03-03T14:21:31.648" v="42" actId="164"/>
          <ac:picMkLst>
            <pc:docMk/>
            <pc:sldMk cId="734776318" sldId="257"/>
            <ac:picMk id="14" creationId="{72E497C4-7213-6385-7983-26525B0B8807}"/>
          </ac:picMkLst>
        </pc:picChg>
        <pc:picChg chg="add mod">
          <ac:chgData name="Romano Cecilia" userId="af8ac8a9-c85d-432e-9f3b-c9ac9e29323a" providerId="ADAL" clId="{A8007D89-6FF7-4C53-A72C-817B8002CEAC}" dt="2026-03-03T14:21:31.648" v="42" actId="164"/>
          <ac:picMkLst>
            <pc:docMk/>
            <pc:sldMk cId="734776318" sldId="257"/>
            <ac:picMk id="15" creationId="{D2118DCE-41F3-7A6F-75D4-014FF5C27393}"/>
          </ac:picMkLst>
        </pc:picChg>
      </pc:sldChg>
      <pc:sldMasterChg chg="modSldLayout">
        <pc:chgData name="Romano Cecilia" userId="af8ac8a9-c85d-432e-9f3b-c9ac9e29323a" providerId="ADAL" clId="{A8007D89-6FF7-4C53-A72C-817B8002CEAC}" dt="2026-03-03T11:51:02.263" v="13" actId="732"/>
        <pc:sldMasterMkLst>
          <pc:docMk/>
          <pc:sldMasterMk cId="3508261429" sldId="2147483662"/>
        </pc:sldMasterMkLst>
        <pc:sldLayoutChg chg="addSp delSp modSp mod">
          <pc:chgData name="Romano Cecilia" userId="af8ac8a9-c85d-432e-9f3b-c9ac9e29323a" providerId="ADAL" clId="{A8007D89-6FF7-4C53-A72C-817B8002CEAC}" dt="2026-03-03T11:51:02.263" v="13" actId="732"/>
          <pc:sldLayoutMkLst>
            <pc:docMk/>
            <pc:sldMasterMk cId="3508261429" sldId="2147483662"/>
            <pc:sldLayoutMk cId="4005044022" sldId="2147483663"/>
          </pc:sldLayoutMkLst>
          <pc:spChg chg="mod">
            <ac:chgData name="Romano Cecilia" userId="af8ac8a9-c85d-432e-9f3b-c9ac9e29323a" providerId="ADAL" clId="{A8007D89-6FF7-4C53-A72C-817B8002CEAC}" dt="2026-03-03T11:50:16.744" v="0"/>
            <ac:spMkLst>
              <pc:docMk/>
              <pc:sldMasterMk cId="3508261429" sldId="2147483662"/>
              <pc:sldLayoutMk cId="4005044022" sldId="2147483663"/>
              <ac:spMk id="3" creationId="{B88F4CBF-F2B2-2396-C8D8-74F61F42A5E5}"/>
            </ac:spMkLst>
          </pc:spChg>
          <pc:spChg chg="mod">
            <ac:chgData name="Romano Cecilia" userId="af8ac8a9-c85d-432e-9f3b-c9ac9e29323a" providerId="ADAL" clId="{A8007D89-6FF7-4C53-A72C-817B8002CEAC}" dt="2026-03-03T11:50:32.733" v="1"/>
            <ac:spMkLst>
              <pc:docMk/>
              <pc:sldMasterMk cId="3508261429" sldId="2147483662"/>
              <pc:sldLayoutMk cId="4005044022" sldId="2147483663"/>
              <ac:spMk id="13" creationId="{9DB90100-147B-DB9E-0574-1B3070B6E7F5}"/>
            </ac:spMkLst>
          </pc:spChg>
          <pc:grpChg chg="add mod">
            <ac:chgData name="Romano Cecilia" userId="af8ac8a9-c85d-432e-9f3b-c9ac9e29323a" providerId="ADAL" clId="{A8007D89-6FF7-4C53-A72C-817B8002CEAC}" dt="2026-03-03T11:50:16.744" v="0"/>
            <ac:grpSpMkLst>
              <pc:docMk/>
              <pc:sldMasterMk cId="3508261429" sldId="2147483662"/>
              <pc:sldLayoutMk cId="4005044022" sldId="2147483663"/>
              <ac:grpSpMk id="2" creationId="{0AD76F6A-8566-2A05-7931-27B0CF902369}"/>
            </ac:grpSpMkLst>
          </pc:grpChg>
          <pc:grpChg chg="add mod">
            <ac:chgData name="Romano Cecilia" userId="af8ac8a9-c85d-432e-9f3b-c9ac9e29323a" providerId="ADAL" clId="{A8007D89-6FF7-4C53-A72C-817B8002CEAC}" dt="2026-03-03T11:50:32.733" v="1"/>
            <ac:grpSpMkLst>
              <pc:docMk/>
              <pc:sldMasterMk cId="3508261429" sldId="2147483662"/>
              <pc:sldLayoutMk cId="4005044022" sldId="2147483663"/>
              <ac:grpSpMk id="11" creationId="{43D33412-6675-38FC-52B4-A88E6BCEDD15}"/>
            </ac:grpSpMkLst>
          </pc:grp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4" creationId="{9F86202F-8F2B-09DE-EB56-21EA929882C4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5" creationId="{D3915F57-2A0F-D8AB-1B27-088C6AF6B192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6" creationId="{37DC06A9-0F91-1904-C672-D3DCA6C177FD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7" creationId="{818E75C6-C15D-1350-8191-7100C2B1418F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8" creationId="{B8D7394C-6527-7453-0712-2D842DB55B2D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9" creationId="{BF5ABF2F-3ACA-581D-7545-A84469E984CE}"/>
            </ac:picMkLst>
          </pc:picChg>
          <pc:picChg chg="mod">
            <ac:chgData name="Romano Cecilia" userId="af8ac8a9-c85d-432e-9f3b-c9ac9e29323a" providerId="ADAL" clId="{A8007D89-6FF7-4C53-A72C-817B8002CEAC}" dt="2026-03-03T11:50:16.744" v="0"/>
            <ac:picMkLst>
              <pc:docMk/>
              <pc:sldMasterMk cId="3508261429" sldId="2147483662"/>
              <pc:sldLayoutMk cId="4005044022" sldId="2147483663"/>
              <ac:picMk id="10" creationId="{2B1CB009-6B16-D300-B6F2-5E40302EAD80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14" creationId="{ACF1032D-5383-9C6D-703B-A3CCFAFBE904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15" creationId="{628F7DDB-1478-4490-BA30-7D8DF59BC709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16" creationId="{C53AEF62-EA46-6D98-52FA-6C04A09065FD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21" creationId="{93F25A72-3E22-44C8-B8A5-50ADFCB52C60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22" creationId="{2BFBCF05-25D7-6F5B-747F-2CDD30D42D51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23" creationId="{83D063DC-3478-602F-B866-6221EED8A65E}"/>
            </ac:picMkLst>
          </pc:picChg>
          <pc:picChg chg="mod">
            <ac:chgData name="Romano Cecilia" userId="af8ac8a9-c85d-432e-9f3b-c9ac9e29323a" providerId="ADAL" clId="{A8007D89-6FF7-4C53-A72C-817B8002CEAC}" dt="2026-03-03T11:50:32.733" v="1"/>
            <ac:picMkLst>
              <pc:docMk/>
              <pc:sldMasterMk cId="3508261429" sldId="2147483662"/>
              <pc:sldLayoutMk cId="4005044022" sldId="2147483663"/>
              <ac:picMk id="24" creationId="{52EA8F80-2BD7-9BC2-5AAC-0A8C84C4F2CE}"/>
            </ac:picMkLst>
          </pc:picChg>
          <pc:picChg chg="add del mod">
            <ac:chgData name="Romano Cecilia" userId="af8ac8a9-c85d-432e-9f3b-c9ac9e29323a" providerId="ADAL" clId="{A8007D89-6FF7-4C53-A72C-817B8002CEAC}" dt="2026-03-03T11:50:41.401" v="4" actId="21"/>
            <ac:picMkLst>
              <pc:docMk/>
              <pc:sldMasterMk cId="3508261429" sldId="2147483662"/>
              <pc:sldLayoutMk cId="4005044022" sldId="2147483663"/>
              <ac:picMk id="25" creationId="{94732C06-E365-DF60-15F5-75EC682AFE27}"/>
            </ac:picMkLst>
          </pc:picChg>
          <pc:picChg chg="add mod modCrop">
            <ac:chgData name="Romano Cecilia" userId="af8ac8a9-c85d-432e-9f3b-c9ac9e29323a" providerId="ADAL" clId="{A8007D89-6FF7-4C53-A72C-817B8002CEAC}" dt="2026-03-03T11:51:02.263" v="13" actId="732"/>
            <ac:picMkLst>
              <pc:docMk/>
              <pc:sldMasterMk cId="3508261429" sldId="2147483662"/>
              <pc:sldLayoutMk cId="4005044022" sldId="2147483663"/>
              <ac:picMk id="26" creationId="{94732C06-E365-DF60-15F5-75EC682AFE27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gnaposto immagine 12">
            <a:extLst>
              <a:ext uri="{FF2B5EF4-FFF2-40B4-BE49-F238E27FC236}">
                <a16:creationId xmlns:a16="http://schemas.microsoft.com/office/drawing/2014/main" id="{BA65E812-3EDC-21B7-399D-5F0055462FE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92684" y="4584332"/>
            <a:ext cx="504000" cy="504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rgbClr val="13439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7" name="Titolo 3">
            <a:extLst>
              <a:ext uri="{FF2B5EF4-FFF2-40B4-BE49-F238E27FC236}">
                <a16:creationId xmlns:a16="http://schemas.microsoft.com/office/drawing/2014/main" id="{43D3CA1A-5E32-C882-546E-975AF02D5B0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07190" y="888498"/>
            <a:ext cx="1886343" cy="800602"/>
          </a:xfrm>
          <a:prstGeom prst="rect">
            <a:avLst/>
          </a:prstGeom>
        </p:spPr>
        <p:txBody>
          <a:bodyPr lIns="0" rIns="0"/>
          <a:lstStyle>
            <a:lvl1pPr>
              <a:lnSpc>
                <a:spcPct val="100000"/>
              </a:lnSpc>
              <a:defRPr sz="1400" b="1">
                <a:solidFill>
                  <a:schemeClr val="bg1"/>
                </a:solidFill>
                <a:latin typeface="Titillium-Semibold"/>
              </a:defRPr>
            </a:lvl1pPr>
          </a:lstStyle>
          <a:p>
            <a:r>
              <a:rPr lang="it-IT" dirty="0"/>
              <a:t>Il progetto è cofinanziato con il contributo dell’Unione europea</a:t>
            </a:r>
          </a:p>
        </p:txBody>
      </p:sp>
      <p:sp>
        <p:nvSpPr>
          <p:cNvPr id="18" name="Segnaposto testo 4">
            <a:extLst>
              <a:ext uri="{FF2B5EF4-FFF2-40B4-BE49-F238E27FC236}">
                <a16:creationId xmlns:a16="http://schemas.microsoft.com/office/drawing/2014/main" id="{04820563-C4BA-3681-77FB-7DD89768B6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7190" y="257874"/>
            <a:ext cx="3158263" cy="391883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Nome del progetto riportato entro massimo due righe totali e comunque non oltre la linea sottostante</a:t>
            </a:r>
          </a:p>
        </p:txBody>
      </p:sp>
      <p:sp>
        <p:nvSpPr>
          <p:cNvPr id="19" name="Segnaposto immagine 12">
            <a:extLst>
              <a:ext uri="{FF2B5EF4-FFF2-40B4-BE49-F238E27FC236}">
                <a16:creationId xmlns:a16="http://schemas.microsoft.com/office/drawing/2014/main" id="{E4B8A304-3439-92B2-2475-67731CB7320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07190" y="2281767"/>
            <a:ext cx="432000" cy="432000"/>
          </a:xfrm>
          <a:prstGeom prst="rect">
            <a:avLst/>
          </a:prstGeom>
        </p:spPr>
        <p:txBody>
          <a:bodyPr lIns="0" rIns="0"/>
          <a:lstStyle>
            <a:lvl1pPr marL="0" indent="0" algn="ctr">
              <a:buNone/>
              <a:defRPr sz="80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20" name="Segnaposto testo 4">
            <a:extLst>
              <a:ext uri="{FF2B5EF4-FFF2-40B4-BE49-F238E27FC236}">
                <a16:creationId xmlns:a16="http://schemas.microsoft.com/office/drawing/2014/main" id="{21B8212B-97CA-917F-AB2E-D9D5387D86B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99145" y="1711702"/>
            <a:ext cx="1528505" cy="21614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sz="10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Inventario n. 0000000</a:t>
            </a:r>
          </a:p>
        </p:txBody>
      </p:sp>
      <p:pic>
        <p:nvPicPr>
          <p:cNvPr id="26" name="Immagine 25">
            <a:extLst>
              <a:ext uri="{FF2B5EF4-FFF2-40B4-BE49-F238E27FC236}">
                <a16:creationId xmlns:a16="http://schemas.microsoft.com/office/drawing/2014/main" id="{94732C06-E365-DF60-15F5-75EC682AFE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73"/>
          <a:stretch>
            <a:fillRect/>
          </a:stretch>
        </p:blipFill>
        <p:spPr>
          <a:xfrm>
            <a:off x="256011" y="37707"/>
            <a:ext cx="566891" cy="283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4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826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351038" rtl="0" eaLnBrk="1" latinLnBrk="0" hangingPunct="1">
        <a:lnSpc>
          <a:spcPct val="90000"/>
        </a:lnSpc>
        <a:spcBef>
          <a:spcPct val="0"/>
        </a:spcBef>
        <a:buNone/>
        <a:defRPr sz="16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7760" indent="-87760" algn="l" defTabSz="351038" rtl="0" eaLnBrk="1" latinLnBrk="0" hangingPunct="1">
        <a:lnSpc>
          <a:spcPct val="90000"/>
        </a:lnSpc>
        <a:spcBef>
          <a:spcPts val="384"/>
        </a:spcBef>
        <a:buFont typeface="Arial" panose="020B0604020202020204" pitchFamily="34" charset="0"/>
        <a:buChar char="•"/>
        <a:defRPr sz="1075" kern="1200">
          <a:solidFill>
            <a:schemeClr val="tx1"/>
          </a:solidFill>
          <a:latin typeface="+mn-lt"/>
          <a:ea typeface="+mn-ea"/>
          <a:cs typeface="+mn-cs"/>
        </a:defRPr>
      </a:lvl1pPr>
      <a:lvl2pPr marL="263279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38798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768" kern="1200">
          <a:solidFill>
            <a:schemeClr val="tx1"/>
          </a:solidFill>
          <a:latin typeface="+mn-lt"/>
          <a:ea typeface="+mn-ea"/>
          <a:cs typeface="+mn-cs"/>
        </a:defRPr>
      </a:lvl3pPr>
      <a:lvl4pPr marL="614317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89836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965355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140874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316393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91912" indent="-87760" algn="l" defTabSz="351038" rtl="0" eaLnBrk="1" latinLnBrk="0" hangingPunct="1">
        <a:lnSpc>
          <a:spcPct val="90000"/>
        </a:lnSpc>
        <a:spcBef>
          <a:spcPts val="192"/>
        </a:spcBef>
        <a:buFont typeface="Arial" panose="020B0604020202020204" pitchFamily="34" charset="0"/>
        <a:buChar char="•"/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1pPr>
      <a:lvl2pPr marL="175519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2pPr>
      <a:lvl3pPr marL="351038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3pPr>
      <a:lvl4pPr marL="526557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4pPr>
      <a:lvl5pPr marL="702076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5pPr>
      <a:lvl6pPr marL="877595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6pPr>
      <a:lvl7pPr marL="105311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7pPr>
      <a:lvl8pPr marL="1228634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8pPr>
      <a:lvl9pPr marL="1404153" algn="l" defTabSz="351038" rtl="0" eaLnBrk="1" latinLnBrk="0" hangingPunct="1">
        <a:defRPr sz="69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E58B72DD-C940-8B57-A49C-1D478414E750}"/>
              </a:ext>
            </a:extLst>
          </p:cNvPr>
          <p:cNvGrpSpPr/>
          <p:nvPr/>
        </p:nvGrpSpPr>
        <p:grpSpPr>
          <a:xfrm>
            <a:off x="297379" y="0"/>
            <a:ext cx="4085191" cy="2879725"/>
            <a:chOff x="297379" y="0"/>
            <a:chExt cx="4085191" cy="2879725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F5F95197-E5AE-688E-7996-AABA1F41A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379" y="0"/>
              <a:ext cx="4085191" cy="2879725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008E9991-F07E-B840-999A-0617C7C6E7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226237">
              <a:off x="1819231" y="1688336"/>
              <a:ext cx="145368" cy="738447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72E497C4-7213-6385-7983-26525B0B8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1166" y="1900361"/>
              <a:ext cx="1120369" cy="111002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D2118DCE-41F3-7A6F-75D4-014FF5C27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07707" y="913045"/>
              <a:ext cx="2441361" cy="241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477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EEF7ECFC-4094-4E96-C0C3-48846C247C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6E00C0D3-EF50-4D26-0C58-0A05285E7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F6DA102-42C5-C8CB-E4C4-A87BB64F3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5932D148-0118-419D-026D-DA702A73CEE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EAC3C016-FDFF-0647-0690-07732E3C01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it-IT" dirty="0"/>
              <a:t>Inventario n. 0000000</a:t>
            </a:r>
          </a:p>
        </p:txBody>
      </p:sp>
    </p:spTree>
    <p:extLst>
      <p:ext uri="{BB962C8B-B14F-4D97-AF65-F5344CB8AC3E}">
        <p14:creationId xmlns:p14="http://schemas.microsoft.com/office/powerpoint/2010/main" val="21534378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3F730E-0F21-4171-A405-7F8CE1DA85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FCA5D2-B8DE-435D-8614-A341CD3761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B1543D-0D54-4F80-AE32-D03D39A22CB7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4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Titillium Web</vt:lpstr>
      <vt:lpstr>Titillium-Semibold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2025-08-07T17:08:42Z</dcterms:created>
  <dcterms:modified xsi:type="dcterms:W3CDTF">2026-03-03T14:21:31Z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