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8" r:id="rId5"/>
    <p:sldId id="257" r:id="rId6"/>
  </p:sldIdLst>
  <p:sldSz cx="10691813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dicazioni" id="{EE26B29A-83CC-407F-BD8F-218349B2A313}">
          <p14:sldIdLst>
            <p14:sldId id="258"/>
          </p14:sldIdLst>
        </p14:section>
        <p14:section name="Elaborati" id="{2326DE05-BC50-4B59-B72A-BB9FAAAA7802}">
          <p14:sldIdLst>
            <p14:sldId id="25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C5D21B-337C-4966-849F-DEB0B0922F1A}" v="9" dt="2026-03-03T14:20:04.1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9" autoAdjust="0"/>
    <p:restoredTop sz="94660"/>
  </p:normalViewPr>
  <p:slideViewPr>
    <p:cSldViewPr snapToGrid="0">
      <p:cViewPr>
        <p:scale>
          <a:sx n="60" d="100"/>
          <a:sy n="60" d="100"/>
        </p:scale>
        <p:origin x="1112" y="-9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mano Cecilia" userId="af8ac8a9-c85d-432e-9f3b-c9ac9e29323a" providerId="ADAL" clId="{A8007D89-6FF7-4C53-A72C-817B8002CEAC}"/>
    <pc:docChg chg="undo custSel modSld">
      <pc:chgData name="Romano Cecilia" userId="af8ac8a9-c85d-432e-9f3b-c9ac9e29323a" providerId="ADAL" clId="{A8007D89-6FF7-4C53-A72C-817B8002CEAC}" dt="2026-03-03T14:20:04.102" v="103" actId="164"/>
      <pc:docMkLst>
        <pc:docMk/>
      </pc:docMkLst>
      <pc:sldChg chg="addSp delSp modSp mod">
        <pc:chgData name="Romano Cecilia" userId="af8ac8a9-c85d-432e-9f3b-c9ac9e29323a" providerId="ADAL" clId="{A8007D89-6FF7-4C53-A72C-817B8002CEAC}" dt="2026-03-03T14:19:16.717" v="91" actId="1037"/>
        <pc:sldMkLst>
          <pc:docMk/>
          <pc:sldMk cId="487879169" sldId="257"/>
        </pc:sldMkLst>
        <pc:spChg chg="mod">
          <ac:chgData name="Romano Cecilia" userId="af8ac8a9-c85d-432e-9f3b-c9ac9e29323a" providerId="ADAL" clId="{A8007D89-6FF7-4C53-A72C-817B8002CEAC}" dt="2026-03-03T14:10:28.283" v="0"/>
          <ac:spMkLst>
            <pc:docMk/>
            <pc:sldMk cId="487879169" sldId="257"/>
            <ac:spMk id="3" creationId="{98136486-5893-794A-66EF-D2C951EECBEF}"/>
          </ac:spMkLst>
        </pc:spChg>
        <pc:grpChg chg="add del mod">
          <ac:chgData name="Romano Cecilia" userId="af8ac8a9-c85d-432e-9f3b-c9ac9e29323a" providerId="ADAL" clId="{A8007D89-6FF7-4C53-A72C-817B8002CEAC}" dt="2026-03-03T14:10:31.740" v="1" actId="478"/>
          <ac:grpSpMkLst>
            <pc:docMk/>
            <pc:sldMk cId="487879169" sldId="257"/>
            <ac:grpSpMk id="2" creationId="{26896639-AB7A-143C-11DF-819638574CEF}"/>
          </ac:grpSpMkLst>
        </pc:grpChg>
        <pc:grpChg chg="mod">
          <ac:chgData name="Romano Cecilia" userId="af8ac8a9-c85d-432e-9f3b-c9ac9e29323a" providerId="ADAL" clId="{A8007D89-6FF7-4C53-A72C-817B8002CEAC}" dt="2026-03-03T14:10:28.283" v="0"/>
          <ac:grpSpMkLst>
            <pc:docMk/>
            <pc:sldMk cId="487879169" sldId="257"/>
            <ac:grpSpMk id="4" creationId="{05631B03-E73C-A765-01F1-DB379C21B24C}"/>
          </ac:grpSpMkLst>
        </pc:grpChg>
        <pc:picChg chg="add mod">
          <ac:chgData name="Romano Cecilia" userId="af8ac8a9-c85d-432e-9f3b-c9ac9e29323a" providerId="ADAL" clId="{A8007D89-6FF7-4C53-A72C-817B8002CEAC}" dt="2026-03-03T14:19:16.717" v="91" actId="1037"/>
          <ac:picMkLst>
            <pc:docMk/>
            <pc:sldMk cId="487879169" sldId="257"/>
            <ac:picMk id="2" creationId="{2508B31B-B034-84DE-B7EE-52CE0C5CA165}"/>
          </ac:picMkLst>
        </pc:picChg>
        <pc:picChg chg="mod">
          <ac:chgData name="Romano Cecilia" userId="af8ac8a9-c85d-432e-9f3b-c9ac9e29323a" providerId="ADAL" clId="{A8007D89-6FF7-4C53-A72C-817B8002CEAC}" dt="2026-03-03T14:10:28.283" v="0"/>
          <ac:picMkLst>
            <pc:docMk/>
            <pc:sldMk cId="487879169" sldId="257"/>
            <ac:picMk id="5" creationId="{D582E556-E4B9-F54E-C5ED-6BCB9FB7E07A}"/>
          </ac:picMkLst>
        </pc:picChg>
        <pc:picChg chg="mod">
          <ac:chgData name="Romano Cecilia" userId="af8ac8a9-c85d-432e-9f3b-c9ac9e29323a" providerId="ADAL" clId="{A8007D89-6FF7-4C53-A72C-817B8002CEAC}" dt="2026-03-03T14:10:28.283" v="0"/>
          <ac:picMkLst>
            <pc:docMk/>
            <pc:sldMk cId="487879169" sldId="257"/>
            <ac:picMk id="6" creationId="{D97F538C-C5BC-DAE8-3582-4C3AD1BF75F8}"/>
          </ac:picMkLst>
        </pc:picChg>
        <pc:picChg chg="mod">
          <ac:chgData name="Romano Cecilia" userId="af8ac8a9-c85d-432e-9f3b-c9ac9e29323a" providerId="ADAL" clId="{A8007D89-6FF7-4C53-A72C-817B8002CEAC}" dt="2026-03-03T14:10:28.283" v="0"/>
          <ac:picMkLst>
            <pc:docMk/>
            <pc:sldMk cId="487879169" sldId="257"/>
            <ac:picMk id="7" creationId="{9BF4E745-865D-1457-4558-941E6C1127D8}"/>
          </ac:picMkLst>
        </pc:picChg>
        <pc:picChg chg="mod">
          <ac:chgData name="Romano Cecilia" userId="af8ac8a9-c85d-432e-9f3b-c9ac9e29323a" providerId="ADAL" clId="{A8007D89-6FF7-4C53-A72C-817B8002CEAC}" dt="2026-03-03T14:10:28.283" v="0"/>
          <ac:picMkLst>
            <pc:docMk/>
            <pc:sldMk cId="487879169" sldId="257"/>
            <ac:picMk id="8" creationId="{6F62D6F3-4438-061D-ECD3-7804F94C92CE}"/>
          </ac:picMkLst>
        </pc:picChg>
        <pc:picChg chg="mod">
          <ac:chgData name="Romano Cecilia" userId="af8ac8a9-c85d-432e-9f3b-c9ac9e29323a" providerId="ADAL" clId="{A8007D89-6FF7-4C53-A72C-817B8002CEAC}" dt="2026-03-03T14:10:28.283" v="0"/>
          <ac:picMkLst>
            <pc:docMk/>
            <pc:sldMk cId="487879169" sldId="257"/>
            <ac:picMk id="9" creationId="{8DED6028-2213-24AD-F01B-0DFC72FB61E3}"/>
          </ac:picMkLst>
        </pc:picChg>
        <pc:picChg chg="mod">
          <ac:chgData name="Romano Cecilia" userId="af8ac8a9-c85d-432e-9f3b-c9ac9e29323a" providerId="ADAL" clId="{A8007D89-6FF7-4C53-A72C-817B8002CEAC}" dt="2026-03-03T14:10:28.283" v="0"/>
          <ac:picMkLst>
            <pc:docMk/>
            <pc:sldMk cId="487879169" sldId="257"/>
            <ac:picMk id="10" creationId="{448316B0-041F-A918-2D38-2FAD0CA76259}"/>
          </ac:picMkLst>
        </pc:picChg>
        <pc:picChg chg="mod">
          <ac:chgData name="Romano Cecilia" userId="af8ac8a9-c85d-432e-9f3b-c9ac9e29323a" providerId="ADAL" clId="{A8007D89-6FF7-4C53-A72C-817B8002CEAC}" dt="2026-03-03T14:10:28.283" v="0"/>
          <ac:picMkLst>
            <pc:docMk/>
            <pc:sldMk cId="487879169" sldId="257"/>
            <ac:picMk id="11" creationId="{E157A047-DABB-1A91-21EE-DE649A07101F}"/>
          </ac:picMkLst>
        </pc:picChg>
        <pc:picChg chg="add del">
          <ac:chgData name="Romano Cecilia" userId="af8ac8a9-c85d-432e-9f3b-c9ac9e29323a" providerId="ADAL" clId="{A8007D89-6FF7-4C53-A72C-817B8002CEAC}" dt="2026-03-03T14:19:06.052" v="72" actId="478"/>
          <ac:picMkLst>
            <pc:docMk/>
            <pc:sldMk cId="487879169" sldId="257"/>
            <ac:picMk id="30" creationId="{43228B19-C771-729C-844B-3C6391A77851}"/>
          </ac:picMkLst>
        </pc:picChg>
      </pc:sldChg>
      <pc:sldChg chg="addSp modSp mod">
        <pc:chgData name="Romano Cecilia" userId="af8ac8a9-c85d-432e-9f3b-c9ac9e29323a" providerId="ADAL" clId="{A8007D89-6FF7-4C53-A72C-817B8002CEAC}" dt="2026-03-03T14:20:04.102" v="103" actId="164"/>
        <pc:sldMkLst>
          <pc:docMk/>
          <pc:sldMk cId="1557873001" sldId="258"/>
        </pc:sldMkLst>
        <pc:spChg chg="mod">
          <ac:chgData name="Romano Cecilia" userId="af8ac8a9-c85d-432e-9f3b-c9ac9e29323a" providerId="ADAL" clId="{A8007D89-6FF7-4C53-A72C-817B8002CEAC}" dt="2026-03-03T14:18:35.557" v="13"/>
          <ac:spMkLst>
            <pc:docMk/>
            <pc:sldMk cId="1557873001" sldId="258"/>
            <ac:spMk id="6" creationId="{747C3852-D7B2-FC79-F5DB-6429405DA448}"/>
          </ac:spMkLst>
        </pc:spChg>
        <pc:grpChg chg="add mod">
          <ac:chgData name="Romano Cecilia" userId="af8ac8a9-c85d-432e-9f3b-c9ac9e29323a" providerId="ADAL" clId="{A8007D89-6FF7-4C53-A72C-817B8002CEAC}" dt="2026-03-03T14:18:35.557" v="13"/>
          <ac:grpSpMkLst>
            <pc:docMk/>
            <pc:sldMk cId="1557873001" sldId="258"/>
            <ac:grpSpMk id="5" creationId="{FE6BC5AD-C085-81ED-8972-4E3C4C66FB4D}"/>
          </ac:grpSpMkLst>
        </pc:grpChg>
        <pc:grpChg chg="mod">
          <ac:chgData name="Romano Cecilia" userId="af8ac8a9-c85d-432e-9f3b-c9ac9e29323a" providerId="ADAL" clId="{A8007D89-6FF7-4C53-A72C-817B8002CEAC}" dt="2026-03-03T14:18:35.557" v="13"/>
          <ac:grpSpMkLst>
            <pc:docMk/>
            <pc:sldMk cId="1557873001" sldId="258"/>
            <ac:grpSpMk id="7" creationId="{9FB6FF81-F01E-1721-C6F0-F804C270BF2D}"/>
          </ac:grpSpMkLst>
        </pc:grpChg>
        <pc:grpChg chg="add mod">
          <ac:chgData name="Romano Cecilia" userId="af8ac8a9-c85d-432e-9f3b-c9ac9e29323a" providerId="ADAL" clId="{A8007D89-6FF7-4C53-A72C-817B8002CEAC}" dt="2026-03-03T14:20:04.102" v="103" actId="164"/>
          <ac:grpSpMkLst>
            <pc:docMk/>
            <pc:sldMk cId="1557873001" sldId="258"/>
            <ac:grpSpMk id="18" creationId="{8FB8B3A3-203A-71C2-4F6D-588A9762023F}"/>
          </ac:grpSpMkLst>
        </pc:grpChg>
        <pc:picChg chg="add mod modCrop">
          <ac:chgData name="Romano Cecilia" userId="af8ac8a9-c85d-432e-9f3b-c9ac9e29323a" providerId="ADAL" clId="{A8007D89-6FF7-4C53-A72C-817B8002CEAC}" dt="2026-03-03T14:20:04.102" v="103" actId="164"/>
          <ac:picMkLst>
            <pc:docMk/>
            <pc:sldMk cId="1557873001" sldId="258"/>
            <ac:picMk id="2" creationId="{994BD277-B198-A7FB-D81B-92D5D562A9AA}"/>
          </ac:picMkLst>
        </pc:picChg>
        <pc:picChg chg="mod">
          <ac:chgData name="Romano Cecilia" userId="af8ac8a9-c85d-432e-9f3b-c9ac9e29323a" providerId="ADAL" clId="{A8007D89-6FF7-4C53-A72C-817B8002CEAC}" dt="2026-03-03T14:20:04.102" v="103" actId="164"/>
          <ac:picMkLst>
            <pc:docMk/>
            <pc:sldMk cId="1557873001" sldId="258"/>
            <ac:picMk id="3" creationId="{5A44396B-E7AE-A111-544C-D35AA3310CC0}"/>
          </ac:picMkLst>
        </pc:picChg>
        <pc:picChg chg="add mod">
          <ac:chgData name="Romano Cecilia" userId="af8ac8a9-c85d-432e-9f3b-c9ac9e29323a" providerId="ADAL" clId="{A8007D89-6FF7-4C53-A72C-817B8002CEAC}" dt="2026-03-03T14:20:04.102" v="103" actId="164"/>
          <ac:picMkLst>
            <pc:docMk/>
            <pc:sldMk cId="1557873001" sldId="258"/>
            <ac:picMk id="4" creationId="{52C0950C-3614-4453-F439-394696BE1900}"/>
          </ac:picMkLst>
        </pc:picChg>
        <pc:picChg chg="mod">
          <ac:chgData name="Romano Cecilia" userId="af8ac8a9-c85d-432e-9f3b-c9ac9e29323a" providerId="ADAL" clId="{A8007D89-6FF7-4C53-A72C-817B8002CEAC}" dt="2026-03-03T14:18:35.557" v="13"/>
          <ac:picMkLst>
            <pc:docMk/>
            <pc:sldMk cId="1557873001" sldId="258"/>
            <ac:picMk id="8" creationId="{1C3E9996-C786-62B6-8A7D-F4819FF8F6FB}"/>
          </ac:picMkLst>
        </pc:picChg>
        <pc:picChg chg="mod">
          <ac:chgData name="Romano Cecilia" userId="af8ac8a9-c85d-432e-9f3b-c9ac9e29323a" providerId="ADAL" clId="{A8007D89-6FF7-4C53-A72C-817B8002CEAC}" dt="2026-03-03T14:18:35.557" v="13"/>
          <ac:picMkLst>
            <pc:docMk/>
            <pc:sldMk cId="1557873001" sldId="258"/>
            <ac:picMk id="9" creationId="{B771B99B-532C-93C8-7505-3BBFB1BA1A2E}"/>
          </ac:picMkLst>
        </pc:picChg>
        <pc:picChg chg="mod">
          <ac:chgData name="Romano Cecilia" userId="af8ac8a9-c85d-432e-9f3b-c9ac9e29323a" providerId="ADAL" clId="{A8007D89-6FF7-4C53-A72C-817B8002CEAC}" dt="2026-03-03T14:20:04.102" v="103" actId="164"/>
          <ac:picMkLst>
            <pc:docMk/>
            <pc:sldMk cId="1557873001" sldId="258"/>
            <ac:picMk id="10" creationId="{D474AAD1-90C3-F521-B739-25D9A4A2941C}"/>
          </ac:picMkLst>
        </pc:picChg>
        <pc:picChg chg="mod">
          <ac:chgData name="Romano Cecilia" userId="af8ac8a9-c85d-432e-9f3b-c9ac9e29323a" providerId="ADAL" clId="{A8007D89-6FF7-4C53-A72C-817B8002CEAC}" dt="2026-03-03T14:18:35.557" v="13"/>
          <ac:picMkLst>
            <pc:docMk/>
            <pc:sldMk cId="1557873001" sldId="258"/>
            <ac:picMk id="11" creationId="{B49E4A50-EE1E-8079-479D-8DB7E904E495}"/>
          </ac:picMkLst>
        </pc:picChg>
        <pc:picChg chg="mod">
          <ac:chgData name="Romano Cecilia" userId="af8ac8a9-c85d-432e-9f3b-c9ac9e29323a" providerId="ADAL" clId="{A8007D89-6FF7-4C53-A72C-817B8002CEAC}" dt="2026-03-03T14:18:35.557" v="13"/>
          <ac:picMkLst>
            <pc:docMk/>
            <pc:sldMk cId="1557873001" sldId="258"/>
            <ac:picMk id="12" creationId="{293A91FD-55D5-42E6-25FF-E3DCD529D79A}"/>
          </ac:picMkLst>
        </pc:picChg>
        <pc:picChg chg="mod">
          <ac:chgData name="Romano Cecilia" userId="af8ac8a9-c85d-432e-9f3b-c9ac9e29323a" providerId="ADAL" clId="{A8007D89-6FF7-4C53-A72C-817B8002CEAC}" dt="2026-03-03T14:18:35.557" v="13"/>
          <ac:picMkLst>
            <pc:docMk/>
            <pc:sldMk cId="1557873001" sldId="258"/>
            <ac:picMk id="13" creationId="{303D68EB-FF38-F81B-6972-06A4FD4EA907}"/>
          </ac:picMkLst>
        </pc:picChg>
        <pc:picChg chg="mod">
          <ac:chgData name="Romano Cecilia" userId="af8ac8a9-c85d-432e-9f3b-c9ac9e29323a" providerId="ADAL" clId="{A8007D89-6FF7-4C53-A72C-817B8002CEAC}" dt="2026-03-03T14:18:35.557" v="13"/>
          <ac:picMkLst>
            <pc:docMk/>
            <pc:sldMk cId="1557873001" sldId="258"/>
            <ac:picMk id="14" creationId="{1D57E2DD-A35B-6F05-73E1-95C6AFFA093A}"/>
          </ac:picMkLst>
        </pc:picChg>
        <pc:picChg chg="mod">
          <ac:chgData name="Romano Cecilia" userId="af8ac8a9-c85d-432e-9f3b-c9ac9e29323a" providerId="ADAL" clId="{A8007D89-6FF7-4C53-A72C-817B8002CEAC}" dt="2026-03-03T14:18:35.557" v="13"/>
          <ac:picMkLst>
            <pc:docMk/>
            <pc:sldMk cId="1557873001" sldId="258"/>
            <ac:picMk id="15" creationId="{F73F0322-FB16-0F2D-5627-857D6020485E}"/>
          </ac:picMkLst>
        </pc:picChg>
        <pc:picChg chg="add mod">
          <ac:chgData name="Romano Cecilia" userId="af8ac8a9-c85d-432e-9f3b-c9ac9e29323a" providerId="ADAL" clId="{A8007D89-6FF7-4C53-A72C-817B8002CEAC}" dt="2026-03-03T14:20:04.102" v="103" actId="164"/>
          <ac:picMkLst>
            <pc:docMk/>
            <pc:sldMk cId="1557873001" sldId="258"/>
            <ac:picMk id="16" creationId="{0D6329C3-5C6D-F599-6C8D-5AAB7862509F}"/>
          </ac:picMkLst>
        </pc:picChg>
        <pc:picChg chg="add mod">
          <ac:chgData name="Romano Cecilia" userId="af8ac8a9-c85d-432e-9f3b-c9ac9e29323a" providerId="ADAL" clId="{A8007D89-6FF7-4C53-A72C-817B8002CEAC}" dt="2026-03-03T14:20:04.102" v="103" actId="164"/>
          <ac:picMkLst>
            <pc:docMk/>
            <pc:sldMk cId="1557873001" sldId="258"/>
            <ac:picMk id="17" creationId="{EB87C2B0-AC82-2B8E-D07A-70562A1E7FA7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egnaposto immagine 9">
            <a:extLst>
              <a:ext uri="{FF2B5EF4-FFF2-40B4-BE49-F238E27FC236}">
                <a16:creationId xmlns:a16="http://schemas.microsoft.com/office/drawing/2014/main" id="{13F3116A-2AC1-AC20-389B-E0D23BA4FFA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514350" y="1257300"/>
            <a:ext cx="6019800" cy="6153150"/>
          </a:xfrm>
          <a:prstGeom prst="rect">
            <a:avLst/>
          </a:prstGeom>
          <a:solidFill>
            <a:srgbClr val="FF0000"/>
          </a:solidFill>
        </p:spPr>
        <p:txBody>
          <a:bodyPr anchor="ctr"/>
          <a:lstStyle>
            <a:lvl1pPr marL="720000" indent="0">
              <a:spcBef>
                <a:spcPts val="3600"/>
              </a:spcBef>
              <a:buNone/>
              <a:defRPr/>
            </a:lvl1pPr>
          </a:lstStyle>
          <a:p>
            <a:r>
              <a:rPr lang="it-IT" dirty="0"/>
              <a:t>Inserisci </a:t>
            </a:r>
            <a:br>
              <a:rPr lang="it-IT" dirty="0"/>
            </a:br>
            <a:r>
              <a:rPr lang="it-IT" dirty="0"/>
              <a:t>immagine</a:t>
            </a:r>
          </a:p>
        </p:txBody>
      </p:sp>
      <p:sp>
        <p:nvSpPr>
          <p:cNvPr id="11" name="Titolo 1">
            <a:extLst>
              <a:ext uri="{FF2B5EF4-FFF2-40B4-BE49-F238E27FC236}">
                <a16:creationId xmlns:a16="http://schemas.microsoft.com/office/drawing/2014/main" id="{64E5FC4D-8A3A-DD0F-EABB-302F26EF66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27220" y="3159656"/>
            <a:ext cx="5292513" cy="56356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Nome progetto riportato entro un massimo di due righe totali</a:t>
            </a:r>
          </a:p>
        </p:txBody>
      </p:sp>
      <p:sp>
        <p:nvSpPr>
          <p:cNvPr id="12" name="Segnaposto testo 2">
            <a:extLst>
              <a:ext uri="{FF2B5EF4-FFF2-40B4-BE49-F238E27FC236}">
                <a16:creationId xmlns:a16="http://schemas.microsoft.com/office/drawing/2014/main" id="{F3689EF0-B05E-8AB9-E89C-6E18A084749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73867" y="7362296"/>
            <a:ext cx="7145866" cy="1790170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44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Questo intervento è realizzato con il contributo dell’unione europea</a:t>
            </a:r>
          </a:p>
        </p:txBody>
      </p:sp>
      <p:sp>
        <p:nvSpPr>
          <p:cNvPr id="13" name="Segnaposto testo 9">
            <a:extLst>
              <a:ext uri="{FF2B5EF4-FFF2-40B4-BE49-F238E27FC236}">
                <a16:creationId xmlns:a16="http://schemas.microsoft.com/office/drawing/2014/main" id="{0D8A1163-29EB-8B10-AF3D-1FB6CD817EA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40133" y="13116762"/>
            <a:ext cx="1879600" cy="336771"/>
          </a:xfrm>
          <a:prstGeom prst="rect">
            <a:avLst/>
          </a:prstGeom>
        </p:spPr>
        <p:txBody>
          <a:bodyPr lIns="0" rIns="0"/>
          <a:lstStyle>
            <a:lvl1pPr marL="0" indent="0" algn="r">
              <a:buNone/>
              <a:defRPr sz="11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Nome del programma </a:t>
            </a:r>
            <a:br>
              <a:rPr lang="it-IT" dirty="0"/>
            </a:br>
            <a:r>
              <a:rPr lang="it-IT" dirty="0"/>
              <a:t>Regionale Nazionale 2021-27</a:t>
            </a:r>
          </a:p>
        </p:txBody>
      </p:sp>
      <p:sp>
        <p:nvSpPr>
          <p:cNvPr id="14" name="Segnaposto immagine 12">
            <a:extLst>
              <a:ext uri="{FF2B5EF4-FFF2-40B4-BE49-F238E27FC236}">
                <a16:creationId xmlns:a16="http://schemas.microsoft.com/office/drawing/2014/main" id="{B9C7172B-3EDB-D4C7-3EBC-737F6A652A3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806954" y="11975038"/>
            <a:ext cx="815412" cy="8165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Qr code bianco</a:t>
            </a:r>
          </a:p>
        </p:txBody>
      </p:sp>
      <p:sp>
        <p:nvSpPr>
          <p:cNvPr id="15" name="Segnaposto immagine 12">
            <a:extLst>
              <a:ext uri="{FF2B5EF4-FFF2-40B4-BE49-F238E27FC236}">
                <a16:creationId xmlns:a16="http://schemas.microsoft.com/office/drawing/2014/main" id="{A09A72E9-817C-C3FE-6429-3F28AD370F9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806954" y="14245389"/>
            <a:ext cx="1320485" cy="6505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>
                <a:solidFill>
                  <a:schemeClr val="tx1"/>
                </a:solidFill>
              </a:defRPr>
            </a:lvl1pPr>
          </a:lstStyle>
          <a:p>
            <a:r>
              <a:rPr lang="it-IT" dirty="0"/>
              <a:t>Ente attuatore</a:t>
            </a:r>
          </a:p>
        </p:txBody>
      </p:sp>
      <p:sp>
        <p:nvSpPr>
          <p:cNvPr id="16" name="Segnaposto testo 9">
            <a:extLst>
              <a:ext uri="{FF2B5EF4-FFF2-40B4-BE49-F238E27FC236}">
                <a16:creationId xmlns:a16="http://schemas.microsoft.com/office/drawing/2014/main" id="{74A635CD-6EA9-B65E-1700-FB01FF46CB2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12560760"/>
            <a:ext cx="2810577" cy="461567"/>
          </a:xfrm>
          <a:prstGeom prst="rect">
            <a:avLst/>
          </a:prstGeom>
        </p:spPr>
        <p:txBody>
          <a:bodyPr lIns="0" rIns="0"/>
          <a:lstStyle>
            <a:lvl1pPr marL="0" indent="0" algn="l">
              <a:buNone/>
              <a:defRPr sz="16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CUP</a:t>
            </a:r>
            <a:br>
              <a:rPr lang="it-IT" dirty="0"/>
            </a:br>
            <a:r>
              <a:rPr lang="it-IT" dirty="0"/>
              <a:t>XXXXXXXXXXXXXXXX</a:t>
            </a:r>
          </a:p>
        </p:txBody>
      </p:sp>
      <p:sp>
        <p:nvSpPr>
          <p:cNvPr id="17" name="Segnaposto testo 2">
            <a:extLst>
              <a:ext uri="{FF2B5EF4-FFF2-40B4-BE49-F238E27FC236}">
                <a16:creationId xmlns:a16="http://schemas.microsoft.com/office/drawing/2014/main" id="{9F293F97-958A-9383-3573-5635D0190D1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27220" y="3975395"/>
            <a:ext cx="5292512" cy="114524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800" b="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Obiettivo principale del progetto o breve descrizione su massimo 4 righe</a:t>
            </a:r>
          </a:p>
        </p:txBody>
      </p:sp>
    </p:spTree>
    <p:extLst>
      <p:ext uri="{BB962C8B-B14F-4D97-AF65-F5344CB8AC3E}">
        <p14:creationId xmlns:p14="http://schemas.microsoft.com/office/powerpoint/2010/main" val="2380589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4946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621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uppo 17">
            <a:extLst>
              <a:ext uri="{FF2B5EF4-FFF2-40B4-BE49-F238E27FC236}">
                <a16:creationId xmlns:a16="http://schemas.microsoft.com/office/drawing/2014/main" id="{8FB8B3A3-203A-71C2-4F6D-588A9762023F}"/>
              </a:ext>
            </a:extLst>
          </p:cNvPr>
          <p:cNvGrpSpPr/>
          <p:nvPr/>
        </p:nvGrpSpPr>
        <p:grpSpPr>
          <a:xfrm>
            <a:off x="0" y="0"/>
            <a:ext cx="10691813" cy="15119350"/>
            <a:chOff x="0" y="0"/>
            <a:chExt cx="10691813" cy="15119350"/>
          </a:xfrm>
        </p:grpSpPr>
        <p:pic>
          <p:nvPicPr>
            <p:cNvPr id="10" name="Immagine 9">
              <a:extLst>
                <a:ext uri="{FF2B5EF4-FFF2-40B4-BE49-F238E27FC236}">
                  <a16:creationId xmlns:a16="http://schemas.microsoft.com/office/drawing/2014/main" id="{D474AAD1-90C3-F521-B739-25D9A4A2941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7547415"/>
              <a:ext cx="10691813" cy="7571935"/>
            </a:xfrm>
            <a:prstGeom prst="rect">
              <a:avLst/>
            </a:prstGeom>
          </p:spPr>
        </p:pic>
        <p:pic>
          <p:nvPicPr>
            <p:cNvPr id="3" name="Immagine 2">
              <a:extLst>
                <a:ext uri="{FF2B5EF4-FFF2-40B4-BE49-F238E27FC236}">
                  <a16:creationId xmlns:a16="http://schemas.microsoft.com/office/drawing/2014/main" id="{5A44396B-E7AE-A111-544C-D35AA3310C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0691813" cy="7531150"/>
            </a:xfrm>
            <a:prstGeom prst="rect">
              <a:avLst/>
            </a:prstGeom>
          </p:spPr>
        </p:pic>
        <p:pic>
          <p:nvPicPr>
            <p:cNvPr id="2" name="Immagine 1">
              <a:extLst>
                <a:ext uri="{FF2B5EF4-FFF2-40B4-BE49-F238E27FC236}">
                  <a16:creationId xmlns:a16="http://schemas.microsoft.com/office/drawing/2014/main" id="{994BD277-B198-A7FB-D81B-92D5D562A9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t="8132"/>
            <a:stretch>
              <a:fillRect/>
            </a:stretch>
          </p:blipFill>
          <p:spPr>
            <a:xfrm>
              <a:off x="3621863" y="11382152"/>
              <a:ext cx="501925" cy="2342373"/>
            </a:xfrm>
            <a:prstGeom prst="rect">
              <a:avLst/>
            </a:prstGeom>
          </p:spPr>
        </p:pic>
        <p:pic>
          <p:nvPicPr>
            <p:cNvPr id="4" name="Immagine 3">
              <a:extLst>
                <a:ext uri="{FF2B5EF4-FFF2-40B4-BE49-F238E27FC236}">
                  <a16:creationId xmlns:a16="http://schemas.microsoft.com/office/drawing/2014/main" id="{52C0950C-3614-4453-F439-394696BE19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t="8132"/>
            <a:stretch>
              <a:fillRect/>
            </a:stretch>
          </p:blipFill>
          <p:spPr>
            <a:xfrm>
              <a:off x="6538729" y="4144924"/>
              <a:ext cx="501925" cy="2342373"/>
            </a:xfrm>
            <a:prstGeom prst="rect">
              <a:avLst/>
            </a:prstGeom>
          </p:spPr>
        </p:pic>
        <p:pic>
          <p:nvPicPr>
            <p:cNvPr id="16" name="Immagine 15">
              <a:extLst>
                <a:ext uri="{FF2B5EF4-FFF2-40B4-BE49-F238E27FC236}">
                  <a16:creationId xmlns:a16="http://schemas.microsoft.com/office/drawing/2014/main" id="{0D6329C3-5C6D-F599-6C8D-5AAB7862509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674819" y="2827937"/>
              <a:ext cx="2538606" cy="251515"/>
            </a:xfrm>
            <a:prstGeom prst="rect">
              <a:avLst/>
            </a:prstGeom>
          </p:spPr>
        </p:pic>
        <p:pic>
          <p:nvPicPr>
            <p:cNvPr id="17" name="Immagine 16">
              <a:extLst>
                <a:ext uri="{FF2B5EF4-FFF2-40B4-BE49-F238E27FC236}">
                  <a16:creationId xmlns:a16="http://schemas.microsoft.com/office/drawing/2014/main" id="{EB87C2B0-AC82-2B8E-D07A-70562A1E7FA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3592" y="10057818"/>
              <a:ext cx="2538606" cy="2515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57873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egnaposto immagine 52">
            <a:extLst>
              <a:ext uri="{FF2B5EF4-FFF2-40B4-BE49-F238E27FC236}">
                <a16:creationId xmlns:a16="http://schemas.microsoft.com/office/drawing/2014/main" id="{5DD93626-B617-2AB1-6255-DA5CFEE9F5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0" name="Immagine 29" descr="Immagine che contiene testo, schermata, diagramma, software&#10;&#10;Il contenuto generato dall'IA potrebbe non essere corretto.">
            <a:extLst>
              <a:ext uri="{FF2B5EF4-FFF2-40B4-BE49-F238E27FC236}">
                <a16:creationId xmlns:a16="http://schemas.microsoft.com/office/drawing/2014/main" id="{43228B19-C771-729C-844B-3C6391A7785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" y="0"/>
            <a:ext cx="10691127" cy="15119350"/>
          </a:xfrm>
          <a:prstGeom prst="rect">
            <a:avLst/>
          </a:prstGeom>
        </p:spPr>
      </p:pic>
      <p:sp>
        <p:nvSpPr>
          <p:cNvPr id="52" name="Titolo 51">
            <a:extLst>
              <a:ext uri="{FF2B5EF4-FFF2-40B4-BE49-F238E27FC236}">
                <a16:creationId xmlns:a16="http://schemas.microsoft.com/office/drawing/2014/main" id="{79DE060D-FA61-AF91-A67A-ACD010088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4" name="Segnaposto testo 53">
            <a:extLst>
              <a:ext uri="{FF2B5EF4-FFF2-40B4-BE49-F238E27FC236}">
                <a16:creationId xmlns:a16="http://schemas.microsoft.com/office/drawing/2014/main" id="{037ED024-1CD4-6E30-218F-92B38C008C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/>
              <a:t>Questo intervento è realizzato con il contributo dell’Unione europea</a:t>
            </a:r>
          </a:p>
          <a:p>
            <a:endParaRPr lang="it-IT"/>
          </a:p>
        </p:txBody>
      </p:sp>
      <p:sp>
        <p:nvSpPr>
          <p:cNvPr id="55" name="Segnaposto testo 54">
            <a:extLst>
              <a:ext uri="{FF2B5EF4-FFF2-40B4-BE49-F238E27FC236}">
                <a16:creationId xmlns:a16="http://schemas.microsoft.com/office/drawing/2014/main" id="{3CEBA81A-63C8-B22D-3B54-66AFA675492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6" name="Segnaposto immagine 55">
            <a:extLst>
              <a:ext uri="{FF2B5EF4-FFF2-40B4-BE49-F238E27FC236}">
                <a16:creationId xmlns:a16="http://schemas.microsoft.com/office/drawing/2014/main" id="{8E0C4EAC-3E3E-0C09-CC61-BC2F5D7849A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7" name="Segnaposto immagine 56">
            <a:extLst>
              <a:ext uri="{FF2B5EF4-FFF2-40B4-BE49-F238E27FC236}">
                <a16:creationId xmlns:a16="http://schemas.microsoft.com/office/drawing/2014/main" id="{1B9BA523-37F2-882F-5345-FEEF3069A5C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8" name="Segnaposto testo 57">
            <a:extLst>
              <a:ext uri="{FF2B5EF4-FFF2-40B4-BE49-F238E27FC236}">
                <a16:creationId xmlns:a16="http://schemas.microsoft.com/office/drawing/2014/main" id="{40A784C1-8A1E-F1B6-62EC-992C0A3A2DB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9" name="Segnaposto testo 58">
            <a:extLst>
              <a:ext uri="{FF2B5EF4-FFF2-40B4-BE49-F238E27FC236}">
                <a16:creationId xmlns:a16="http://schemas.microsoft.com/office/drawing/2014/main" id="{75A20482-1F28-978D-BD96-C0F94F1F11A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2508B31B-B034-84DE-B7EE-52CE0C5CA1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350" y="377115"/>
            <a:ext cx="9719830" cy="963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87916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0390c3-54e9-4069-9e98-28b9f7207dbd" xsi:nil="true"/>
    <lcf76f155ced4ddcb4097134ff3c332f xmlns="e6a3b016-5dbd-4959-84c9-4bd4a9d99642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D445751-55DE-4F29-AF6A-D728F3AFD8B2}">
  <ds:schemaRefs>
    <ds:schemaRef ds:uri="http://schemas.microsoft.com/office/2006/metadata/properties"/>
    <ds:schemaRef ds:uri="http://schemas.microsoft.com/office/infopath/2007/PartnerControls"/>
    <ds:schemaRef ds:uri="120390c3-54e9-4069-9e98-28b9f7207dbd"/>
    <ds:schemaRef ds:uri="e6a3b016-5dbd-4959-84c9-4bd4a9d99642"/>
  </ds:schemaRefs>
</ds:datastoreItem>
</file>

<file path=customXml/itemProps2.xml><?xml version="1.0" encoding="utf-8"?>
<ds:datastoreItem xmlns:ds="http://schemas.openxmlformats.org/officeDocument/2006/customXml" ds:itemID="{A8A3CE8A-6505-4022-9653-41DE97A7BA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6a3b016-5dbd-4959-84c9-4bd4a9d99642"/>
    <ds:schemaRef ds:uri="120390c3-54e9-4069-9e98-28b9f7207db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B7A2DD8-9E97-4E95-9F43-70599133A914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14e2b6df-6498-4b47-8f66-a6d7b52a1cbf}" enabled="0" method="" siteId="{14e2b6df-6498-4b47-8f66-a6d7b52a1cbf}" removed="1"/>
  <clbl:label id="{bb1a63eb-eb09-471a-a005-37b07792a5b5}" enabled="0" method="" siteId="{bb1a63eb-eb09-471a-a005-37b07792a5b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Words>9</Words>
  <Application>Microsoft Office PowerPoint</Application>
  <PresentationFormat>Personalizzato</PresentationFormat>
  <Paragraphs>1</Paragraphs>
  <Slides>2</Slides>
  <Notes>0</Notes>
  <HiddenSlides>1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5" baseType="lpstr">
      <vt:lpstr>Arial</vt:lpstr>
      <vt:lpstr>Titillium Web</vt:lpstr>
      <vt:lpstr>Tema di Office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Manganiello, Alessia (Bip Group)</dc:creator>
  <cp:lastModifiedBy>Romano Cecilia</cp:lastModifiedBy>
  <cp:revision>2</cp:revision>
  <dcterms:created xsi:type="dcterms:W3CDTF">2025-08-08T10:18:08Z</dcterms:created>
  <dcterms:modified xsi:type="dcterms:W3CDTF">2026-03-03T14:20:10Z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0x01010089D8037CB011EA49B343537BFF516683</vt:lpwstr>
  </property>
  <property fmtid="{D5CDD505-2E9C-101B-9397-08002B2CF9AE}" pid="3" name="MediaServiceImageTags">
    <vt:lpwstr/>
  </property>
</Properties>
</file>