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sldIdLst>
    <p:sldId id="258" r:id="rId5"/>
    <p:sldId id="259" r:id="rId6"/>
    <p:sldId id="256" r:id="rId7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A4DE90-0D63-4FB6-BA85-D48C83D88011}" v="14" dt="2026-03-03T14:16:40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>
        <p:scale>
          <a:sx n="30" d="100"/>
          <a:sy n="30" d="100"/>
        </p:scale>
        <p:origin x="1708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undo custSel modSld">
      <pc:chgData name="Romano Cecilia" userId="af8ac8a9-c85d-432e-9f3b-c9ac9e29323a" providerId="ADAL" clId="{A8007D89-6FF7-4C53-A72C-817B8002CEAC}" dt="2026-03-03T14:16:49.269" v="22" actId="732"/>
      <pc:docMkLst>
        <pc:docMk/>
      </pc:docMkLst>
      <pc:sldChg chg="addSp delSp modSp mod">
        <pc:chgData name="Romano Cecilia" userId="af8ac8a9-c85d-432e-9f3b-c9ac9e29323a" providerId="ADAL" clId="{A8007D89-6FF7-4C53-A72C-817B8002CEAC}" dt="2026-03-03T14:16:49.269" v="22" actId="732"/>
        <pc:sldMkLst>
          <pc:docMk/>
          <pc:sldMk cId="2035422939" sldId="256"/>
        </pc:sldMkLst>
        <pc:spChg chg="mod">
          <ac:chgData name="Romano Cecilia" userId="af8ac8a9-c85d-432e-9f3b-c9ac9e29323a" providerId="ADAL" clId="{A8007D89-6FF7-4C53-A72C-817B8002CEAC}" dt="2026-03-03T14:16:38.632" v="19"/>
          <ac:spMkLst>
            <pc:docMk/>
            <pc:sldMk cId="2035422939" sldId="256"/>
            <ac:spMk id="3" creationId="{B92B001A-7F42-2594-CDA4-0C1CA0C7D257}"/>
          </ac:spMkLst>
        </pc:spChg>
        <pc:grpChg chg="add mod">
          <ac:chgData name="Romano Cecilia" userId="af8ac8a9-c85d-432e-9f3b-c9ac9e29323a" providerId="ADAL" clId="{A8007D89-6FF7-4C53-A72C-817B8002CEAC}" dt="2026-03-03T14:16:38.632" v="19"/>
          <ac:grpSpMkLst>
            <pc:docMk/>
            <pc:sldMk cId="2035422939" sldId="256"/>
            <ac:grpSpMk id="2" creationId="{4BD13EB9-65F2-98B5-38A7-3D4EF5E3F93D}"/>
          </ac:grpSpMkLst>
        </pc:grp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4" creationId="{9BE5DE94-B2B0-601C-583B-BD008772655F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5" creationId="{5103CA35-E29A-E5D0-E2EA-85ADEA301C03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6" creationId="{08BA69FB-52C9-5F74-A67D-CBD7D36C3A32}"/>
          </ac:picMkLst>
        </pc:picChg>
        <pc:picChg chg="add del">
          <ac:chgData name="Romano Cecilia" userId="af8ac8a9-c85d-432e-9f3b-c9ac9e29323a" providerId="ADAL" clId="{A8007D89-6FF7-4C53-A72C-817B8002CEAC}" dt="2026-03-03T14:16:25.314" v="18" actId="478"/>
          <ac:picMkLst>
            <pc:docMk/>
            <pc:sldMk cId="2035422939" sldId="256"/>
            <ac:picMk id="7" creationId="{7AE607F4-8C43-9476-0B59-865FE3528543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9" creationId="{7A392C19-6960-6684-36FE-A4A5AA6EE143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10" creationId="{9CA1FD96-1F96-2D09-731D-73AD6C7F0854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16" creationId="{E6EBF537-9129-843B-EE92-F8FFB5364EC4}"/>
          </ac:picMkLst>
        </pc:picChg>
        <pc:picChg chg="mod">
          <ac:chgData name="Romano Cecilia" userId="af8ac8a9-c85d-432e-9f3b-c9ac9e29323a" providerId="ADAL" clId="{A8007D89-6FF7-4C53-A72C-817B8002CEAC}" dt="2026-03-03T14:16:38.632" v="19"/>
          <ac:picMkLst>
            <pc:docMk/>
            <pc:sldMk cId="2035422939" sldId="256"/>
            <ac:picMk id="18" creationId="{FA226FF2-664F-36F0-C0F2-E06BD671F0EF}"/>
          </ac:picMkLst>
        </pc:picChg>
        <pc:picChg chg="add mod modCrop">
          <ac:chgData name="Romano Cecilia" userId="af8ac8a9-c85d-432e-9f3b-c9ac9e29323a" providerId="ADAL" clId="{A8007D89-6FF7-4C53-A72C-817B8002CEAC}" dt="2026-03-03T14:16:49.269" v="22" actId="732"/>
          <ac:picMkLst>
            <pc:docMk/>
            <pc:sldMk cId="2035422939" sldId="256"/>
            <ac:picMk id="19" creationId="{2DFBDE5E-C467-A2B9-2B6F-83355E78E011}"/>
          </ac:picMkLst>
        </pc:picChg>
      </pc:sldChg>
      <pc:sldChg chg="addSp modSp mod">
        <pc:chgData name="Romano Cecilia" userId="af8ac8a9-c85d-432e-9f3b-c9ac9e29323a" providerId="ADAL" clId="{A8007D89-6FF7-4C53-A72C-817B8002CEAC}" dt="2026-03-03T14:16:03.613" v="16" actId="164"/>
        <pc:sldMkLst>
          <pc:docMk/>
          <pc:sldMk cId="1557873001" sldId="258"/>
        </pc:sldMkLst>
        <pc:spChg chg="mod">
          <ac:chgData name="Romano Cecilia" userId="af8ac8a9-c85d-432e-9f3b-c9ac9e29323a" providerId="ADAL" clId="{A8007D89-6FF7-4C53-A72C-817B8002CEAC}" dt="2026-03-03T14:15:12.853" v="3"/>
          <ac:spMkLst>
            <pc:docMk/>
            <pc:sldMk cId="1557873001" sldId="258"/>
            <ac:spMk id="5" creationId="{3D4CD434-43C7-2C6E-DB5D-3D85DA369AED}"/>
          </ac:spMkLst>
        </pc:spChg>
        <pc:grpChg chg="add mod">
          <ac:chgData name="Romano Cecilia" userId="af8ac8a9-c85d-432e-9f3b-c9ac9e29323a" providerId="ADAL" clId="{A8007D89-6FF7-4C53-A72C-817B8002CEAC}" dt="2026-03-03T14:15:12.853" v="3"/>
          <ac:grpSpMkLst>
            <pc:docMk/>
            <pc:sldMk cId="1557873001" sldId="258"/>
            <ac:grpSpMk id="4" creationId="{655DB338-DF95-17F6-C97F-305CC02BEF73}"/>
          </ac:grpSpMkLst>
        </pc:grpChg>
        <pc:grpChg chg="add mod">
          <ac:chgData name="Romano Cecilia" userId="af8ac8a9-c85d-432e-9f3b-c9ac9e29323a" providerId="ADAL" clId="{A8007D89-6FF7-4C53-A72C-817B8002CEAC}" dt="2026-03-03T14:16:03.613" v="16" actId="164"/>
          <ac:grpSpMkLst>
            <pc:docMk/>
            <pc:sldMk cId="1557873001" sldId="258"/>
            <ac:grpSpMk id="14" creationId="{5CF11F19-C080-90E3-FB9C-5DC52B6FDBA8}"/>
          </ac:grpSpMkLst>
        </pc:grpChg>
        <pc:picChg chg="add mod">
          <ac:chgData name="Romano Cecilia" userId="af8ac8a9-c85d-432e-9f3b-c9ac9e29323a" providerId="ADAL" clId="{A8007D89-6FF7-4C53-A72C-817B8002CEAC}" dt="2026-03-03T14:16:03.613" v="16" actId="164"/>
          <ac:picMkLst>
            <pc:docMk/>
            <pc:sldMk cId="1557873001" sldId="258"/>
            <ac:picMk id="2" creationId="{491BDE87-D523-189E-92DD-27391633BE36}"/>
          </ac:picMkLst>
        </pc:picChg>
        <pc:picChg chg="mod">
          <ac:chgData name="Romano Cecilia" userId="af8ac8a9-c85d-432e-9f3b-c9ac9e29323a" providerId="ADAL" clId="{A8007D89-6FF7-4C53-A72C-817B8002CEAC}" dt="2026-03-03T14:16:03.613" v="16" actId="164"/>
          <ac:picMkLst>
            <pc:docMk/>
            <pc:sldMk cId="1557873001" sldId="258"/>
            <ac:picMk id="3" creationId="{7DFEDC40-7BA5-E05B-FD96-1A5C59F8EC8C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6" creationId="{6875A9EE-4873-44E5-B733-9CA2AE18870C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7" creationId="{B6AF1737-4D46-D0DC-0CA4-B3091F36FEE2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8" creationId="{46C28DA0-E9F6-91CD-05A8-77CFCD2DC6F0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9" creationId="{201E8F31-4F57-795A-8E5C-F66AC37EA46E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10" creationId="{F1298437-8666-8ECC-E678-D8240A5A2A36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11" creationId="{3F1D2963-D191-BE43-A4E4-393B139B89DF}"/>
          </ac:picMkLst>
        </pc:picChg>
        <pc:picChg chg="mod">
          <ac:chgData name="Romano Cecilia" userId="af8ac8a9-c85d-432e-9f3b-c9ac9e29323a" providerId="ADAL" clId="{A8007D89-6FF7-4C53-A72C-817B8002CEAC}" dt="2026-03-03T14:15:12.853" v="3"/>
          <ac:picMkLst>
            <pc:docMk/>
            <pc:sldMk cId="1557873001" sldId="258"/>
            <ac:picMk id="12" creationId="{A5245F00-0E81-A100-D77B-F4DD1E93D0B2}"/>
          </ac:picMkLst>
        </pc:picChg>
        <pc:picChg chg="add mod">
          <ac:chgData name="Romano Cecilia" userId="af8ac8a9-c85d-432e-9f3b-c9ac9e29323a" providerId="ADAL" clId="{A8007D89-6FF7-4C53-A72C-817B8002CEAC}" dt="2026-03-03T14:16:03.613" v="16" actId="164"/>
          <ac:picMkLst>
            <pc:docMk/>
            <pc:sldMk cId="1557873001" sldId="258"/>
            <ac:picMk id="13" creationId="{16AA24E1-D89A-A994-DFA9-00FF395F644D}"/>
          </ac:picMkLst>
        </pc:picChg>
      </pc:sldChg>
      <pc:sldChg chg="addSp delSp modSp mod">
        <pc:chgData name="Romano Cecilia" userId="af8ac8a9-c85d-432e-9f3b-c9ac9e29323a" providerId="ADAL" clId="{A8007D89-6FF7-4C53-A72C-817B8002CEAC}" dt="2026-03-03T14:15:57.260" v="15" actId="164"/>
        <pc:sldMkLst>
          <pc:docMk/>
          <pc:sldMk cId="810001952" sldId="259"/>
        </pc:sldMkLst>
        <pc:spChg chg="mod">
          <ac:chgData name="Romano Cecilia" userId="af8ac8a9-c85d-432e-9f3b-c9ac9e29323a" providerId="ADAL" clId="{A8007D89-6FF7-4C53-A72C-817B8002CEAC}" dt="2026-03-03T14:15:28.630" v="7"/>
          <ac:spMkLst>
            <pc:docMk/>
            <pc:sldMk cId="810001952" sldId="259"/>
            <ac:spMk id="4" creationId="{1CDA8251-67BF-3C90-3720-1EEE7CB1CD70}"/>
          </ac:spMkLst>
        </pc:spChg>
        <pc:grpChg chg="add mod">
          <ac:chgData name="Romano Cecilia" userId="af8ac8a9-c85d-432e-9f3b-c9ac9e29323a" providerId="ADAL" clId="{A8007D89-6FF7-4C53-A72C-817B8002CEAC}" dt="2026-03-03T14:15:28.630" v="7"/>
          <ac:grpSpMkLst>
            <pc:docMk/>
            <pc:sldMk cId="810001952" sldId="259"/>
            <ac:grpSpMk id="3" creationId="{5B34665E-37EF-214D-DCAF-64A79C364164}"/>
          </ac:grpSpMkLst>
        </pc:grpChg>
        <pc:grpChg chg="add mod">
          <ac:chgData name="Romano Cecilia" userId="af8ac8a9-c85d-432e-9f3b-c9ac9e29323a" providerId="ADAL" clId="{A8007D89-6FF7-4C53-A72C-817B8002CEAC}" dt="2026-03-03T14:15:57.260" v="15" actId="164"/>
          <ac:grpSpMkLst>
            <pc:docMk/>
            <pc:sldMk cId="810001952" sldId="259"/>
            <ac:grpSpMk id="15" creationId="{84A85AA1-E6C4-4080-9413-10C9616043CB}"/>
          </ac:grpSpMkLst>
        </pc:grpChg>
        <pc:picChg chg="add mod">
          <ac:chgData name="Romano Cecilia" userId="af8ac8a9-c85d-432e-9f3b-c9ac9e29323a" providerId="ADAL" clId="{A8007D89-6FF7-4C53-A72C-817B8002CEAC}" dt="2026-03-03T14:15:57.260" v="15" actId="164"/>
          <ac:picMkLst>
            <pc:docMk/>
            <pc:sldMk cId="810001952" sldId="259"/>
            <ac:picMk id="2" creationId="{CF832833-D468-29AF-345D-E0AA1DDFC98B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5" creationId="{1B6D345A-E394-7952-F188-AC81280A7F09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6" creationId="{FBB83F83-F173-1734-A65D-6B768352A482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7" creationId="{D8AF195F-A9B9-C820-327A-1C51DE3A9017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8" creationId="{8703AB77-792C-43F9-6117-51C21EA4DE28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9" creationId="{9010EC39-CCA0-7871-3BD8-528634428CF0}"/>
          </ac:picMkLst>
        </pc:picChg>
        <pc:picChg chg="mod">
          <ac:chgData name="Romano Cecilia" userId="af8ac8a9-c85d-432e-9f3b-c9ac9e29323a" providerId="ADAL" clId="{A8007D89-6FF7-4C53-A72C-817B8002CEAC}" dt="2026-03-03T14:15:57.260" v="15" actId="164"/>
          <ac:picMkLst>
            <pc:docMk/>
            <pc:sldMk cId="810001952" sldId="259"/>
            <ac:picMk id="10" creationId="{4AFCA05B-0E1F-CE3D-BB09-B5638B32A220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11" creationId="{5F941D7D-E106-9253-1DE9-8E17606F6EF6}"/>
          </ac:picMkLst>
        </pc:picChg>
        <pc:picChg chg="mod">
          <ac:chgData name="Romano Cecilia" userId="af8ac8a9-c85d-432e-9f3b-c9ac9e29323a" providerId="ADAL" clId="{A8007D89-6FF7-4C53-A72C-817B8002CEAC}" dt="2026-03-03T14:15:28.630" v="7"/>
          <ac:picMkLst>
            <pc:docMk/>
            <pc:sldMk cId="810001952" sldId="259"/>
            <ac:picMk id="12" creationId="{D152961B-2CA5-B1E7-9AB4-87DE4840ABED}"/>
          </ac:picMkLst>
        </pc:picChg>
        <pc:picChg chg="add del mod">
          <ac:chgData name="Romano Cecilia" userId="af8ac8a9-c85d-432e-9f3b-c9ac9e29323a" providerId="ADAL" clId="{A8007D89-6FF7-4C53-A72C-817B8002CEAC}" dt="2026-03-03T14:15:43.283" v="12" actId="478"/>
          <ac:picMkLst>
            <pc:docMk/>
            <pc:sldMk cId="810001952" sldId="259"/>
            <ac:picMk id="13" creationId="{38425021-59AB-4630-EE18-0952DBE3705F}"/>
          </ac:picMkLst>
        </pc:picChg>
        <pc:picChg chg="add mod">
          <ac:chgData name="Romano Cecilia" userId="af8ac8a9-c85d-432e-9f3b-c9ac9e29323a" providerId="ADAL" clId="{A8007D89-6FF7-4C53-A72C-817B8002CEAC}" dt="2026-03-03T14:15:57.260" v="15" actId="164"/>
          <ac:picMkLst>
            <pc:docMk/>
            <pc:sldMk cId="810001952" sldId="259"/>
            <ac:picMk id="14" creationId="{92F2C901-B16D-9874-0609-5F5F4D8035E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  <p:sp>
        <p:nvSpPr>
          <p:cNvPr id="2" name="Segnaposto immagine 12">
            <a:extLst>
              <a:ext uri="{FF2B5EF4-FFF2-40B4-BE49-F238E27FC236}">
                <a16:creationId xmlns:a16="http://schemas.microsoft.com/office/drawing/2014/main" id="{5F3107A8-3E70-1804-C73C-1F8DABC5DE5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878475" y="136187"/>
            <a:ext cx="6090334" cy="7161141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Immagine da aggiungere</a:t>
            </a:r>
          </a:p>
        </p:txBody>
      </p:sp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o 13">
            <a:extLst>
              <a:ext uri="{FF2B5EF4-FFF2-40B4-BE49-F238E27FC236}">
                <a16:creationId xmlns:a16="http://schemas.microsoft.com/office/drawing/2014/main" id="{5CF11F19-C080-90E3-FB9C-5DC52B6FDBA8}"/>
              </a:ext>
            </a:extLst>
          </p:cNvPr>
          <p:cNvGrpSpPr/>
          <p:nvPr/>
        </p:nvGrpSpPr>
        <p:grpSpPr>
          <a:xfrm>
            <a:off x="1" y="-696071"/>
            <a:ext cx="15119351" cy="10649840"/>
            <a:chOff x="1" y="-696071"/>
            <a:chExt cx="15119351" cy="10649840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7DFEDC40-7BA5-E05B-FD96-1A5C59F8E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" y="-696071"/>
              <a:ext cx="15119351" cy="10649840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491BDE87-D523-189E-92DD-27391633BE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2484" y="3306078"/>
              <a:ext cx="3572539" cy="353953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16AA24E1-D89A-A994-DFA9-00FF395F6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50501" y="5176157"/>
              <a:ext cx="635777" cy="3229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o 14">
            <a:extLst>
              <a:ext uri="{FF2B5EF4-FFF2-40B4-BE49-F238E27FC236}">
                <a16:creationId xmlns:a16="http://schemas.microsoft.com/office/drawing/2014/main" id="{84A85AA1-E6C4-4080-9413-10C9616043CB}"/>
              </a:ext>
            </a:extLst>
          </p:cNvPr>
          <p:cNvGrpSpPr/>
          <p:nvPr/>
        </p:nvGrpSpPr>
        <p:grpSpPr>
          <a:xfrm>
            <a:off x="2" y="0"/>
            <a:ext cx="15119351" cy="10707514"/>
            <a:chOff x="2" y="0"/>
            <a:chExt cx="15119351" cy="10707514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4AFCA05B-0E1F-CE3D-BB09-B5638B32A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" y="0"/>
              <a:ext cx="15119351" cy="10707514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CF832833-D468-29AF-345D-E0AA1DDFC9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9749" y="3536249"/>
              <a:ext cx="3572566" cy="353599"/>
            </a:xfrm>
            <a:prstGeom prst="rect">
              <a:avLst/>
            </a:prstGeom>
          </p:spPr>
        </p:pic>
        <p:pic>
          <p:nvPicPr>
            <p:cNvPr id="14" name="Immagine 13">
              <a:extLst>
                <a:ext uri="{FF2B5EF4-FFF2-40B4-BE49-F238E27FC236}">
                  <a16:creationId xmlns:a16="http://schemas.microsoft.com/office/drawing/2014/main" id="{92F2C901-B16D-9874-0609-5F5F4D803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3043" y="5353757"/>
              <a:ext cx="635777" cy="3229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4411BB5E-861C-648E-D076-F35DBBE5088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testo, schermata, diagramma, design&#10;&#10;Il contenuto generato dall'IA potrebbe non essere corretto.">
            <a:extLst>
              <a:ext uri="{FF2B5EF4-FFF2-40B4-BE49-F238E27FC236}">
                <a16:creationId xmlns:a16="http://schemas.microsoft.com/office/drawing/2014/main" id="{7AE607F4-8C43-9476-0B59-865FE35285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3"/>
            <a:ext cx="15119350" cy="10691127"/>
          </a:xfrm>
          <a:prstGeom prst="rect">
            <a:avLst/>
          </a:prstGeom>
        </p:spPr>
      </p:pic>
      <p:sp>
        <p:nvSpPr>
          <p:cNvPr id="8" name="Titolo 7">
            <a:extLst>
              <a:ext uri="{FF2B5EF4-FFF2-40B4-BE49-F238E27FC236}">
                <a16:creationId xmlns:a16="http://schemas.microsoft.com/office/drawing/2014/main" id="{78A163F9-39DC-2A3D-8E3B-82D8B9CD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473C5584-3BA4-DC73-3F16-180A4395D3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DAA64C9-B3BE-F633-C42E-6AA94C3164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22C4FD15-82F8-FA59-7BAB-547B1F7D77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02A2FD80-476A-7357-734D-94CE9611368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F40929C9-6C47-0072-593E-B6E77352A5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4" name="Segnaposto immagine 23">
            <a:extLst>
              <a:ext uri="{FF2B5EF4-FFF2-40B4-BE49-F238E27FC236}">
                <a16:creationId xmlns:a16="http://schemas.microsoft.com/office/drawing/2014/main" id="{EE2039DD-7793-89A3-7F1B-68AF40DFC1E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2DFBDE5E-C467-A2B9-2B6F-83355E78E0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160"/>
          <a:stretch>
            <a:fillRect/>
          </a:stretch>
        </p:blipFill>
        <p:spPr>
          <a:xfrm>
            <a:off x="488155" y="765544"/>
            <a:ext cx="2104748" cy="992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667D10-EF65-414D-B0D4-35E45EA1DD72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7404D135-5B32-4334-BCCD-6E588B090E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4379DC-EB46-4BD9-9681-9DFD0A668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4e2b6df-6498-4b47-8f66-a6d7b52a1cbf}" enabled="0" method="" siteId="{14e2b6df-6498-4b47-8f66-a6d7b52a1cbf}" removed="1"/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2</cp:revision>
  <dcterms:created xsi:type="dcterms:W3CDTF">2025-08-08T10:18:08Z</dcterms:created>
  <dcterms:modified xsi:type="dcterms:W3CDTF">2026-03-03T14:16:58Z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