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8" r:id="rId5"/>
    <p:sldId id="256" r:id="rId6"/>
  </p:sldIdLst>
  <p:sldSz cx="10691813" cy="151193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dicazioni" id="{EE26B29A-83CC-407F-BD8F-218349B2A313}">
          <p14:sldIdLst>
            <p14:sldId id="258"/>
          </p14:sldIdLst>
        </p14:section>
        <p14:section name="Elaborati" id="{2326DE05-BC50-4B59-B72A-BB9FAAAA7802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D68515-A598-4BDA-B1FB-E872C6AB36AD}" v="10" dt="2026-03-03T14:20:43.1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9" autoAdjust="0"/>
    <p:restoredTop sz="94660"/>
  </p:normalViewPr>
  <p:slideViewPr>
    <p:cSldViewPr snapToGrid="0">
      <p:cViewPr varScale="1">
        <p:scale>
          <a:sx n="27" d="100"/>
          <a:sy n="27" d="100"/>
        </p:scale>
        <p:origin x="2236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mano Cecilia" userId="af8ac8a9-c85d-432e-9f3b-c9ac9e29323a" providerId="ADAL" clId="{A8007D89-6FF7-4C53-A72C-817B8002CEAC}"/>
    <pc:docChg chg="modSld modMainMaster">
      <pc:chgData name="Romano Cecilia" userId="af8ac8a9-c85d-432e-9f3b-c9ac9e29323a" providerId="ADAL" clId="{A8007D89-6FF7-4C53-A72C-817B8002CEAC}" dt="2026-03-03T14:20:43.194" v="62" actId="164"/>
      <pc:docMkLst>
        <pc:docMk/>
      </pc:docMkLst>
      <pc:sldChg chg="addSp modSp mod">
        <pc:chgData name="Romano Cecilia" userId="af8ac8a9-c85d-432e-9f3b-c9ac9e29323a" providerId="ADAL" clId="{A8007D89-6FF7-4C53-A72C-817B8002CEAC}" dt="2026-03-03T14:20:43.194" v="62" actId="164"/>
        <pc:sldMkLst>
          <pc:docMk/>
          <pc:sldMk cId="1557873001" sldId="258"/>
        </pc:sldMkLst>
        <pc:spChg chg="mod">
          <ac:chgData name="Romano Cecilia" userId="af8ac8a9-c85d-432e-9f3b-c9ac9e29323a" providerId="ADAL" clId="{A8007D89-6FF7-4C53-A72C-817B8002CEAC}" dt="2026-03-03T14:08:11.941" v="7"/>
          <ac:spMkLst>
            <pc:docMk/>
            <pc:sldMk cId="1557873001" sldId="258"/>
            <ac:spMk id="5" creationId="{9073D58B-1777-2772-8355-18763708CDCC}"/>
          </ac:spMkLst>
        </pc:spChg>
        <pc:grpChg chg="add mod">
          <ac:chgData name="Romano Cecilia" userId="af8ac8a9-c85d-432e-9f3b-c9ac9e29323a" providerId="ADAL" clId="{A8007D89-6FF7-4C53-A72C-817B8002CEAC}" dt="2026-03-03T14:20:43.194" v="62" actId="164"/>
          <ac:grpSpMkLst>
            <pc:docMk/>
            <pc:sldMk cId="1557873001" sldId="258"/>
            <ac:grpSpMk id="4" creationId="{67F0CB5F-91C1-A24F-0BF5-79AE33F819EE}"/>
          </ac:grpSpMkLst>
        </pc:grpChg>
        <pc:grpChg chg="add mod">
          <ac:chgData name="Romano Cecilia" userId="af8ac8a9-c85d-432e-9f3b-c9ac9e29323a" providerId="ADAL" clId="{A8007D89-6FF7-4C53-A72C-817B8002CEAC}" dt="2026-03-03T14:08:11.941" v="7"/>
          <ac:grpSpMkLst>
            <pc:docMk/>
            <pc:sldMk cId="1557873001" sldId="258"/>
            <ac:grpSpMk id="4" creationId="{AB88B3EE-A560-D02F-C0A2-2E68C58090F2}"/>
          </ac:grpSpMkLst>
        </pc:grpChg>
        <pc:grpChg chg="mod">
          <ac:chgData name="Romano Cecilia" userId="af8ac8a9-c85d-432e-9f3b-c9ac9e29323a" providerId="ADAL" clId="{A8007D89-6FF7-4C53-A72C-817B8002CEAC}" dt="2026-03-03T14:08:11.941" v="7"/>
          <ac:grpSpMkLst>
            <pc:docMk/>
            <pc:sldMk cId="1557873001" sldId="258"/>
            <ac:grpSpMk id="6" creationId="{FBFD2056-8CB3-EF9D-9E74-0E2B4822168C}"/>
          </ac:grpSpMkLst>
        </pc:grpChg>
        <pc:picChg chg="add mod modCrop">
          <ac:chgData name="Romano Cecilia" userId="af8ac8a9-c85d-432e-9f3b-c9ac9e29323a" providerId="ADAL" clId="{A8007D89-6FF7-4C53-A72C-817B8002CEAC}" dt="2026-03-03T14:20:43.194" v="62" actId="164"/>
          <ac:picMkLst>
            <pc:docMk/>
            <pc:sldMk cId="1557873001" sldId="258"/>
            <ac:picMk id="2" creationId="{894500CD-D056-0E48-E37F-676BE8D01BC2}"/>
          </ac:picMkLst>
        </pc:picChg>
        <pc:picChg chg="mod">
          <ac:chgData name="Romano Cecilia" userId="af8ac8a9-c85d-432e-9f3b-c9ac9e29323a" providerId="ADAL" clId="{A8007D89-6FF7-4C53-A72C-817B8002CEAC}" dt="2026-03-03T14:20:43.194" v="62" actId="164"/>
          <ac:picMkLst>
            <pc:docMk/>
            <pc:sldMk cId="1557873001" sldId="258"/>
            <ac:picMk id="3" creationId="{7DFEDC40-7BA5-E05B-FD96-1A5C59F8EC8C}"/>
          </ac:picMkLst>
        </pc:picChg>
        <pc:picChg chg="mod">
          <ac:chgData name="Romano Cecilia" userId="af8ac8a9-c85d-432e-9f3b-c9ac9e29323a" providerId="ADAL" clId="{A8007D89-6FF7-4C53-A72C-817B8002CEAC}" dt="2026-03-03T14:08:11.941" v="7"/>
          <ac:picMkLst>
            <pc:docMk/>
            <pc:sldMk cId="1557873001" sldId="258"/>
            <ac:picMk id="7" creationId="{58E6530F-594A-08C0-A110-9BA81F9AADC6}"/>
          </ac:picMkLst>
        </pc:picChg>
        <pc:picChg chg="mod">
          <ac:chgData name="Romano Cecilia" userId="af8ac8a9-c85d-432e-9f3b-c9ac9e29323a" providerId="ADAL" clId="{A8007D89-6FF7-4C53-A72C-817B8002CEAC}" dt="2026-03-03T14:08:11.941" v="7"/>
          <ac:picMkLst>
            <pc:docMk/>
            <pc:sldMk cId="1557873001" sldId="258"/>
            <ac:picMk id="8" creationId="{5453C188-B571-DD41-687C-4F46F515D2E5}"/>
          </ac:picMkLst>
        </pc:picChg>
        <pc:picChg chg="mod">
          <ac:chgData name="Romano Cecilia" userId="af8ac8a9-c85d-432e-9f3b-c9ac9e29323a" providerId="ADAL" clId="{A8007D89-6FF7-4C53-A72C-817B8002CEAC}" dt="2026-03-03T14:08:11.941" v="7"/>
          <ac:picMkLst>
            <pc:docMk/>
            <pc:sldMk cId="1557873001" sldId="258"/>
            <ac:picMk id="9" creationId="{7D06FE34-9EBF-AA91-4A38-8CFB7817CA9A}"/>
          </ac:picMkLst>
        </pc:picChg>
        <pc:picChg chg="mod">
          <ac:chgData name="Romano Cecilia" userId="af8ac8a9-c85d-432e-9f3b-c9ac9e29323a" providerId="ADAL" clId="{A8007D89-6FF7-4C53-A72C-817B8002CEAC}" dt="2026-03-03T14:20:43.194" v="62" actId="164"/>
          <ac:picMkLst>
            <pc:docMk/>
            <pc:sldMk cId="1557873001" sldId="258"/>
            <ac:picMk id="10" creationId="{D474AAD1-90C3-F521-B739-25D9A4A2941C}"/>
          </ac:picMkLst>
        </pc:picChg>
        <pc:picChg chg="mod">
          <ac:chgData name="Romano Cecilia" userId="af8ac8a9-c85d-432e-9f3b-c9ac9e29323a" providerId="ADAL" clId="{A8007D89-6FF7-4C53-A72C-817B8002CEAC}" dt="2026-03-03T14:08:11.941" v="7"/>
          <ac:picMkLst>
            <pc:docMk/>
            <pc:sldMk cId="1557873001" sldId="258"/>
            <ac:picMk id="11" creationId="{8F0428AE-2A90-D53C-F435-F581D3169533}"/>
          </ac:picMkLst>
        </pc:picChg>
        <pc:picChg chg="mod">
          <ac:chgData name="Romano Cecilia" userId="af8ac8a9-c85d-432e-9f3b-c9ac9e29323a" providerId="ADAL" clId="{A8007D89-6FF7-4C53-A72C-817B8002CEAC}" dt="2026-03-03T14:08:11.941" v="7"/>
          <ac:picMkLst>
            <pc:docMk/>
            <pc:sldMk cId="1557873001" sldId="258"/>
            <ac:picMk id="12" creationId="{6AFE7F68-A7EC-3759-0853-B2278D7D4FF8}"/>
          </ac:picMkLst>
        </pc:picChg>
        <pc:picChg chg="mod">
          <ac:chgData name="Romano Cecilia" userId="af8ac8a9-c85d-432e-9f3b-c9ac9e29323a" providerId="ADAL" clId="{A8007D89-6FF7-4C53-A72C-817B8002CEAC}" dt="2026-03-03T14:08:11.941" v="7"/>
          <ac:picMkLst>
            <pc:docMk/>
            <pc:sldMk cId="1557873001" sldId="258"/>
            <ac:picMk id="13" creationId="{8924B8A8-588F-F732-F465-0272BC1469DF}"/>
          </ac:picMkLst>
        </pc:picChg>
        <pc:picChg chg="mod">
          <ac:chgData name="Romano Cecilia" userId="af8ac8a9-c85d-432e-9f3b-c9ac9e29323a" providerId="ADAL" clId="{A8007D89-6FF7-4C53-A72C-817B8002CEAC}" dt="2026-03-03T14:08:11.941" v="7"/>
          <ac:picMkLst>
            <pc:docMk/>
            <pc:sldMk cId="1557873001" sldId="258"/>
            <ac:picMk id="14" creationId="{15C8FAB9-84C1-402A-8478-D66A9F089A86}"/>
          </ac:picMkLst>
        </pc:picChg>
        <pc:picChg chg="add mod">
          <ac:chgData name="Romano Cecilia" userId="af8ac8a9-c85d-432e-9f3b-c9ac9e29323a" providerId="ADAL" clId="{A8007D89-6FF7-4C53-A72C-817B8002CEAC}" dt="2026-03-03T14:20:43.194" v="62" actId="164"/>
          <ac:picMkLst>
            <pc:docMk/>
            <pc:sldMk cId="1557873001" sldId="258"/>
            <ac:picMk id="15" creationId="{943DF855-9554-1C96-3FB3-D8F93EAEAAF4}"/>
          </ac:picMkLst>
        </pc:picChg>
        <pc:picChg chg="add mod">
          <ac:chgData name="Romano Cecilia" userId="af8ac8a9-c85d-432e-9f3b-c9ac9e29323a" providerId="ADAL" clId="{A8007D89-6FF7-4C53-A72C-817B8002CEAC}" dt="2026-03-03T14:20:43.194" v="62" actId="164"/>
          <ac:picMkLst>
            <pc:docMk/>
            <pc:sldMk cId="1557873001" sldId="258"/>
            <ac:picMk id="16" creationId="{B75E4CEA-5E9F-F44E-9729-5FAD1BBA6B58}"/>
          </ac:picMkLst>
        </pc:picChg>
        <pc:picChg chg="add mod modCrop">
          <ac:chgData name="Romano Cecilia" userId="af8ac8a9-c85d-432e-9f3b-c9ac9e29323a" providerId="ADAL" clId="{A8007D89-6FF7-4C53-A72C-817B8002CEAC}" dt="2026-03-03T14:20:43.194" v="62" actId="164"/>
          <ac:picMkLst>
            <pc:docMk/>
            <pc:sldMk cId="1557873001" sldId="258"/>
            <ac:picMk id="17" creationId="{78F71F70-DFE8-484B-970F-B293D825DEEA}"/>
          </ac:picMkLst>
        </pc:picChg>
      </pc:sldChg>
      <pc:sldMasterChg chg="modSldLayout">
        <pc:chgData name="Romano Cecilia" userId="af8ac8a9-c85d-432e-9f3b-c9ac9e29323a" providerId="ADAL" clId="{A8007D89-6FF7-4C53-A72C-817B8002CEAC}" dt="2026-03-03T14:10:04.273" v="61" actId="14100"/>
        <pc:sldMasterMkLst>
          <pc:docMk/>
          <pc:sldMasterMk cId="286621996" sldId="2147483660"/>
        </pc:sldMasterMkLst>
        <pc:sldLayoutChg chg="addSp modSp mod">
          <pc:chgData name="Romano Cecilia" userId="af8ac8a9-c85d-432e-9f3b-c9ac9e29323a" providerId="ADAL" clId="{A8007D89-6FF7-4C53-A72C-817B8002CEAC}" dt="2026-03-03T14:10:04.273" v="61" actId="14100"/>
          <pc:sldLayoutMkLst>
            <pc:docMk/>
            <pc:sldMasterMk cId="286621996" sldId="2147483660"/>
            <pc:sldLayoutMk cId="2326959855" sldId="2147483661"/>
          </pc:sldLayoutMkLst>
          <pc:spChg chg="mod">
            <ac:chgData name="Romano Cecilia" userId="af8ac8a9-c85d-432e-9f3b-c9ac9e29323a" providerId="ADAL" clId="{A8007D89-6FF7-4C53-A72C-817B8002CEAC}" dt="2026-03-03T14:09:56.706" v="58"/>
            <ac:spMkLst>
              <pc:docMk/>
              <pc:sldMasterMk cId="286621996" sldId="2147483660"/>
              <pc:sldLayoutMk cId="2326959855" sldId="2147483661"/>
              <ac:spMk id="3" creationId="{604AF5AF-E1D9-E791-9493-52CAF134319E}"/>
            </ac:spMkLst>
          </pc:spChg>
          <pc:grpChg chg="add mod">
            <ac:chgData name="Romano Cecilia" userId="af8ac8a9-c85d-432e-9f3b-c9ac9e29323a" providerId="ADAL" clId="{A8007D89-6FF7-4C53-A72C-817B8002CEAC}" dt="2026-03-03T14:09:56.706" v="58"/>
            <ac:grpSpMkLst>
              <pc:docMk/>
              <pc:sldMasterMk cId="286621996" sldId="2147483660"/>
              <pc:sldLayoutMk cId="2326959855" sldId="2147483661"/>
              <ac:grpSpMk id="2" creationId="{976CB308-FB4B-90C7-65A6-4A0982B08C60}"/>
            </ac:grpSpMkLst>
          </pc:grpChg>
          <pc:grpChg chg="mod">
            <ac:chgData name="Romano Cecilia" userId="af8ac8a9-c85d-432e-9f3b-c9ac9e29323a" providerId="ADAL" clId="{A8007D89-6FF7-4C53-A72C-817B8002CEAC}" dt="2026-03-03T14:09:56.706" v="58"/>
            <ac:grpSpMkLst>
              <pc:docMk/>
              <pc:sldMasterMk cId="286621996" sldId="2147483660"/>
              <pc:sldLayoutMk cId="2326959855" sldId="2147483661"/>
              <ac:grpSpMk id="4" creationId="{9AB10EBC-EB62-2373-8E7A-34FF54B2ADE3}"/>
            </ac:grpSpMkLst>
          </pc:grpChg>
          <pc:picChg chg="mod">
            <ac:chgData name="Romano Cecilia" userId="af8ac8a9-c85d-432e-9f3b-c9ac9e29323a" providerId="ADAL" clId="{A8007D89-6FF7-4C53-A72C-817B8002CEAC}" dt="2026-03-03T14:09:56.706" v="58"/>
            <ac:picMkLst>
              <pc:docMk/>
              <pc:sldMasterMk cId="286621996" sldId="2147483660"/>
              <pc:sldLayoutMk cId="2326959855" sldId="2147483661"/>
              <ac:picMk id="5" creationId="{6A71C368-CBBB-3FE5-840B-938D09800B02}"/>
            </ac:picMkLst>
          </pc:picChg>
          <pc:picChg chg="mod">
            <ac:chgData name="Romano Cecilia" userId="af8ac8a9-c85d-432e-9f3b-c9ac9e29323a" providerId="ADAL" clId="{A8007D89-6FF7-4C53-A72C-817B8002CEAC}" dt="2026-03-03T14:09:56.706" v="58"/>
            <ac:picMkLst>
              <pc:docMk/>
              <pc:sldMasterMk cId="286621996" sldId="2147483660"/>
              <pc:sldLayoutMk cId="2326959855" sldId="2147483661"/>
              <ac:picMk id="6" creationId="{ADC59863-7C5A-8DDA-4219-F8F438CCB57B}"/>
            </ac:picMkLst>
          </pc:picChg>
          <pc:picChg chg="mod">
            <ac:chgData name="Romano Cecilia" userId="af8ac8a9-c85d-432e-9f3b-c9ac9e29323a" providerId="ADAL" clId="{A8007D89-6FF7-4C53-A72C-817B8002CEAC}" dt="2026-03-03T14:09:56.706" v="58"/>
            <ac:picMkLst>
              <pc:docMk/>
              <pc:sldMasterMk cId="286621996" sldId="2147483660"/>
              <pc:sldLayoutMk cId="2326959855" sldId="2147483661"/>
              <ac:picMk id="7" creationId="{5E6A2C10-7F5A-FA76-E19B-26C011B8564B}"/>
            </ac:picMkLst>
          </pc:picChg>
          <pc:picChg chg="mod">
            <ac:chgData name="Romano Cecilia" userId="af8ac8a9-c85d-432e-9f3b-c9ac9e29323a" providerId="ADAL" clId="{A8007D89-6FF7-4C53-A72C-817B8002CEAC}" dt="2026-03-03T14:09:56.706" v="58"/>
            <ac:picMkLst>
              <pc:docMk/>
              <pc:sldMasterMk cId="286621996" sldId="2147483660"/>
              <pc:sldLayoutMk cId="2326959855" sldId="2147483661"/>
              <ac:picMk id="8" creationId="{5DB5B56A-5407-CEC0-0F1E-B166D34DCF29}"/>
            </ac:picMkLst>
          </pc:picChg>
          <pc:picChg chg="mod">
            <ac:chgData name="Romano Cecilia" userId="af8ac8a9-c85d-432e-9f3b-c9ac9e29323a" providerId="ADAL" clId="{A8007D89-6FF7-4C53-A72C-817B8002CEAC}" dt="2026-03-03T14:09:56.706" v="58"/>
            <ac:picMkLst>
              <pc:docMk/>
              <pc:sldMasterMk cId="286621996" sldId="2147483660"/>
              <pc:sldLayoutMk cId="2326959855" sldId="2147483661"/>
              <ac:picMk id="12" creationId="{7B1E511B-FE5D-4FC1-B1DA-B69C850D95E9}"/>
            </ac:picMkLst>
          </pc:picChg>
          <pc:picChg chg="mod">
            <ac:chgData name="Romano Cecilia" userId="af8ac8a9-c85d-432e-9f3b-c9ac9e29323a" providerId="ADAL" clId="{A8007D89-6FF7-4C53-A72C-817B8002CEAC}" dt="2026-03-03T14:09:56.706" v="58"/>
            <ac:picMkLst>
              <pc:docMk/>
              <pc:sldMasterMk cId="286621996" sldId="2147483660"/>
              <pc:sldLayoutMk cId="2326959855" sldId="2147483661"/>
              <ac:picMk id="16" creationId="{234030C7-58C8-8267-A53A-F92297ECB97D}"/>
            </ac:picMkLst>
          </pc:picChg>
          <pc:picChg chg="mod">
            <ac:chgData name="Romano Cecilia" userId="af8ac8a9-c85d-432e-9f3b-c9ac9e29323a" providerId="ADAL" clId="{A8007D89-6FF7-4C53-A72C-817B8002CEAC}" dt="2026-03-03T14:09:56.706" v="58"/>
            <ac:picMkLst>
              <pc:docMk/>
              <pc:sldMasterMk cId="286621996" sldId="2147483660"/>
              <pc:sldLayoutMk cId="2326959855" sldId="2147483661"/>
              <ac:picMk id="17" creationId="{093CC16A-8306-2526-916A-7ACD3D25F419}"/>
            </ac:picMkLst>
          </pc:picChg>
          <pc:picChg chg="add mod">
            <ac:chgData name="Romano Cecilia" userId="af8ac8a9-c85d-432e-9f3b-c9ac9e29323a" providerId="ADAL" clId="{A8007D89-6FF7-4C53-A72C-817B8002CEAC}" dt="2026-03-03T14:10:04.273" v="61" actId="14100"/>
            <ac:picMkLst>
              <pc:docMk/>
              <pc:sldMasterMk cId="286621996" sldId="2147483660"/>
              <pc:sldLayoutMk cId="2326959855" sldId="2147483661"/>
              <ac:picMk id="18" creationId="{BEF5BD81-DFC8-F2E9-C58E-9FB35ADD0CE5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246B58A6-087B-67D2-1B9B-8096C655FD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7220" y="3159656"/>
            <a:ext cx="5292513" cy="563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progetto riportato entro un massimo di due righe totali</a:t>
            </a:r>
          </a:p>
        </p:txBody>
      </p:sp>
      <p:sp>
        <p:nvSpPr>
          <p:cNvPr id="10" name="Segnaposto testo 2">
            <a:extLst>
              <a:ext uri="{FF2B5EF4-FFF2-40B4-BE49-F238E27FC236}">
                <a16:creationId xmlns:a16="http://schemas.microsoft.com/office/drawing/2014/main" id="{8E874D9E-DA9A-7AA1-ED0D-A3B3918448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73867" y="7362296"/>
            <a:ext cx="7145866" cy="1790170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44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Questo intervento è realizzato con il contributo dell’unione europea</a:t>
            </a:r>
          </a:p>
        </p:txBody>
      </p:sp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BCE4C3DC-A113-FD6F-1679-05E220BAA1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40133" y="13116762"/>
            <a:ext cx="1879600" cy="336771"/>
          </a:xfrm>
          <a:prstGeom prst="rect">
            <a:avLst/>
          </a:prstGeom>
        </p:spPr>
        <p:txBody>
          <a:bodyPr lIns="0" rIns="0"/>
          <a:lstStyle>
            <a:lvl1pPr marL="0" indent="0" algn="r">
              <a:buNone/>
              <a:defRPr sz="11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Nome del programma </a:t>
            </a:r>
            <a:br>
              <a:rPr lang="it-IT" dirty="0"/>
            </a:br>
            <a:r>
              <a:rPr lang="it-IT" dirty="0"/>
              <a:t>Regionale Nazionale 2021-27</a:t>
            </a:r>
          </a:p>
        </p:txBody>
      </p:sp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E68DA292-95DA-66C2-DF66-85D1B598E0C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806954" y="11975038"/>
            <a:ext cx="815412" cy="8165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</a:lstStyle>
          <a:p>
            <a:r>
              <a:rPr lang="it-IT" dirty="0"/>
              <a:t>Qr code bianco</a:t>
            </a:r>
          </a:p>
        </p:txBody>
      </p:sp>
      <p:sp>
        <p:nvSpPr>
          <p:cNvPr id="14" name="Segnaposto immagine 12">
            <a:extLst>
              <a:ext uri="{FF2B5EF4-FFF2-40B4-BE49-F238E27FC236}">
                <a16:creationId xmlns:a16="http://schemas.microsoft.com/office/drawing/2014/main" id="{94ACB9F3-89FC-F946-120D-99364A02FC6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806954" y="14245389"/>
            <a:ext cx="1320485" cy="6505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>
                <a:solidFill>
                  <a:schemeClr val="tx1"/>
                </a:solidFill>
              </a:defRPr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5" name="Segnaposto testo 9">
            <a:extLst>
              <a:ext uri="{FF2B5EF4-FFF2-40B4-BE49-F238E27FC236}">
                <a16:creationId xmlns:a16="http://schemas.microsoft.com/office/drawing/2014/main" id="{7BD95A9B-0CC5-3737-9840-755277DF875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2560760"/>
            <a:ext cx="2810577" cy="461567"/>
          </a:xfrm>
          <a:prstGeom prst="rect">
            <a:avLst/>
          </a:prstGeom>
        </p:spPr>
        <p:txBody>
          <a:bodyPr lIns="0" rIns="0"/>
          <a:lstStyle>
            <a:lvl1pPr marL="0" indent="0" algn="l">
              <a:buNone/>
              <a:defRPr sz="1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CUP</a:t>
            </a:r>
            <a:br>
              <a:rPr lang="it-IT" dirty="0"/>
            </a:br>
            <a:r>
              <a:rPr lang="it-IT" dirty="0"/>
              <a:t>XXXXXXXXXXXXXXXX</a:t>
            </a:r>
          </a:p>
        </p:txBody>
      </p:sp>
      <p:sp>
        <p:nvSpPr>
          <p:cNvPr id="19" name="Segnaposto testo 2">
            <a:extLst>
              <a:ext uri="{FF2B5EF4-FFF2-40B4-BE49-F238E27FC236}">
                <a16:creationId xmlns:a16="http://schemas.microsoft.com/office/drawing/2014/main" id="{EFEED9A8-CA2F-E07F-5393-D3D3A4A1C85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7220" y="3975395"/>
            <a:ext cx="5292512" cy="1145245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800" b="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Obiettivo principale del progetto o breve descrizione su massimo 4 righe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BEF5BD81-DFC8-F2E9-C58E-9FB35ADD0C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5990" y="328965"/>
            <a:ext cx="9719830" cy="96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959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4946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21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</p:sldLayoutIdLst>
  <p:txStyles>
    <p:titleStyle>
      <a:lvl1pPr algn="l" defTabSz="1069208" rtl="0" eaLnBrk="1" latinLnBrk="0" hangingPunct="1">
        <a:lnSpc>
          <a:spcPct val="90000"/>
        </a:lnSpc>
        <a:spcBef>
          <a:spcPct val="0"/>
        </a:spcBef>
        <a:buNone/>
        <a:defRPr sz="51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302" indent="-267302" algn="l" defTabSz="1069208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3274" kern="1200">
          <a:solidFill>
            <a:schemeClr val="tx1"/>
          </a:solidFill>
          <a:latin typeface="+mn-lt"/>
          <a:ea typeface="+mn-ea"/>
          <a:cs typeface="+mn-cs"/>
        </a:defRPr>
      </a:lvl1pPr>
      <a:lvl2pPr marL="80190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33651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339" kern="1200">
          <a:solidFill>
            <a:schemeClr val="tx1"/>
          </a:solidFill>
          <a:latin typeface="+mn-lt"/>
          <a:ea typeface="+mn-ea"/>
          <a:cs typeface="+mn-cs"/>
        </a:defRPr>
      </a:lvl3pPr>
      <a:lvl4pPr marL="187111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405718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940322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926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09530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134" indent="-267302" algn="l" defTabSz="1069208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0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20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81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416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624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228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832" algn="l" defTabSz="1069208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>
            <a:extLst>
              <a:ext uri="{FF2B5EF4-FFF2-40B4-BE49-F238E27FC236}">
                <a16:creationId xmlns:a16="http://schemas.microsoft.com/office/drawing/2014/main" id="{67F0CB5F-91C1-A24F-0BF5-79AE33F819EE}"/>
              </a:ext>
            </a:extLst>
          </p:cNvPr>
          <p:cNvGrpSpPr/>
          <p:nvPr/>
        </p:nvGrpSpPr>
        <p:grpSpPr>
          <a:xfrm>
            <a:off x="0" y="0"/>
            <a:ext cx="10691813" cy="15160136"/>
            <a:chOff x="0" y="0"/>
            <a:chExt cx="10691813" cy="15160136"/>
          </a:xfrm>
        </p:grpSpPr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D474AAD1-90C3-F521-B739-25D9A4A294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588201"/>
              <a:ext cx="10691813" cy="7571935"/>
            </a:xfrm>
            <a:prstGeom prst="rect">
              <a:avLst/>
            </a:prstGeom>
          </p:spPr>
        </p:pic>
        <p:pic>
          <p:nvPicPr>
            <p:cNvPr id="3" name="Immagine 2">
              <a:extLst>
                <a:ext uri="{FF2B5EF4-FFF2-40B4-BE49-F238E27FC236}">
                  <a16:creationId xmlns:a16="http://schemas.microsoft.com/office/drawing/2014/main" id="{7DFEDC40-7BA5-E05B-FD96-1A5C59F8EC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0691813" cy="7531150"/>
            </a:xfrm>
            <a:prstGeom prst="rect">
              <a:avLst/>
            </a:prstGeom>
          </p:spPr>
        </p:pic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894500CD-D056-0E48-E37F-676BE8D01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2918"/>
            <a:stretch>
              <a:fillRect/>
            </a:stretch>
          </p:blipFill>
          <p:spPr>
            <a:xfrm>
              <a:off x="6533297" y="4112524"/>
              <a:ext cx="460456" cy="2270811"/>
            </a:xfrm>
            <a:prstGeom prst="rect">
              <a:avLst/>
            </a:prstGeom>
          </p:spPr>
        </p:pic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943DF855-9554-1C96-3FB3-D8F93EAEAA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662679" y="2822029"/>
              <a:ext cx="2587753" cy="256384"/>
            </a:xfrm>
            <a:prstGeom prst="rect">
              <a:avLst/>
            </a:prstGeom>
          </p:spPr>
        </p:pic>
        <p:pic>
          <p:nvPicPr>
            <p:cNvPr id="16" name="Immagine 15">
              <a:extLst>
                <a:ext uri="{FF2B5EF4-FFF2-40B4-BE49-F238E27FC236}">
                  <a16:creationId xmlns:a16="http://schemas.microsoft.com/office/drawing/2014/main" id="{B75E4CEA-5E9F-F44E-9729-5FAD1BBA6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1679" y="10097792"/>
              <a:ext cx="2587753" cy="256384"/>
            </a:xfrm>
            <a:prstGeom prst="rect">
              <a:avLst/>
            </a:prstGeom>
          </p:spPr>
        </p:pic>
        <p:pic>
          <p:nvPicPr>
            <p:cNvPr id="17" name="Immagine 16">
              <a:extLst>
                <a:ext uri="{FF2B5EF4-FFF2-40B4-BE49-F238E27FC236}">
                  <a16:creationId xmlns:a16="http://schemas.microsoft.com/office/drawing/2014/main" id="{78F71F70-DFE8-484B-970F-B293D825DE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6842"/>
            <a:stretch>
              <a:fillRect/>
            </a:stretch>
          </p:blipFill>
          <p:spPr>
            <a:xfrm>
              <a:off x="3614226" y="11426825"/>
              <a:ext cx="487874" cy="23087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787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>
            <a:extLst>
              <a:ext uri="{FF2B5EF4-FFF2-40B4-BE49-F238E27FC236}">
                <a16:creationId xmlns:a16="http://schemas.microsoft.com/office/drawing/2014/main" id="{BA272FA5-F0FC-B700-1427-112A57BFA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CF2F9D73-6571-7F75-0B01-8E63E351C2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t-IT" dirty="0"/>
              <a:t>Questo intervento è realizzato con il contributo dell’Unione europea</a:t>
            </a:r>
          </a:p>
          <a:p>
            <a:endParaRPr lang="it-IT" dirty="0"/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E305357C-49F9-988B-BE99-70239B3929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4" name="Segnaposto immagine 13">
            <a:extLst>
              <a:ext uri="{FF2B5EF4-FFF2-40B4-BE49-F238E27FC236}">
                <a16:creationId xmlns:a16="http://schemas.microsoft.com/office/drawing/2014/main" id="{B9722F9F-01CF-FBA4-C6BD-AA8CD26E778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Segnaposto immagine 14">
            <a:extLst>
              <a:ext uri="{FF2B5EF4-FFF2-40B4-BE49-F238E27FC236}">
                <a16:creationId xmlns:a16="http://schemas.microsoft.com/office/drawing/2014/main" id="{3FD6B896-EAF3-C48D-5CE2-9112846F468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6" name="Segnaposto testo 15">
            <a:extLst>
              <a:ext uri="{FF2B5EF4-FFF2-40B4-BE49-F238E27FC236}">
                <a16:creationId xmlns:a16="http://schemas.microsoft.com/office/drawing/2014/main" id="{C088F299-86A8-5737-510E-0483CC53CA8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7" name="Segnaposto testo 16">
            <a:extLst>
              <a:ext uri="{FF2B5EF4-FFF2-40B4-BE49-F238E27FC236}">
                <a16:creationId xmlns:a16="http://schemas.microsoft.com/office/drawing/2014/main" id="{6B61BE3C-239D-0130-F3D9-3B77D3F8EF3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54229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603529-F264-41CF-9197-73A55051B1EF}">
  <ds:schemaRefs>
    <ds:schemaRef ds:uri="http://schemas.microsoft.com/office/2006/metadata/properties"/>
    <ds:schemaRef ds:uri="http://schemas.microsoft.com/office/infopath/2007/PartnerControls"/>
    <ds:schemaRef ds:uri="120390c3-54e9-4069-9e98-28b9f7207dbd"/>
    <ds:schemaRef ds:uri="e6a3b016-5dbd-4959-84c9-4bd4a9d99642"/>
  </ds:schemaRefs>
</ds:datastoreItem>
</file>

<file path=customXml/itemProps2.xml><?xml version="1.0" encoding="utf-8"?>
<ds:datastoreItem xmlns:ds="http://schemas.openxmlformats.org/officeDocument/2006/customXml" ds:itemID="{D40B615C-C47B-4E4A-8DC1-D9CD00FEB7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a3b016-5dbd-4959-84c9-4bd4a9d99642"/>
    <ds:schemaRef ds:uri="120390c3-54e9-4069-9e98-28b9f7207d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CFEFF50-9DBA-4DFE-A699-5CDF13598D13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14e2b6df-6498-4b47-8f66-a6d7b52a1cbf}" enabled="0" method="" siteId="{14e2b6df-6498-4b47-8f66-a6d7b52a1cbf}" removed="1"/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9</Words>
  <Application>Microsoft Office PowerPoint</Application>
  <PresentationFormat>Personalizzato</PresentationFormat>
  <Paragraphs>1</Paragraphs>
  <Slides>2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5" baseType="lpstr">
      <vt:lpstr>Arial</vt:lpstr>
      <vt:lpstr>Titillium Web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Romano Cecilia</cp:lastModifiedBy>
  <cp:revision>2</cp:revision>
  <dcterms:created xsi:type="dcterms:W3CDTF">2025-08-08T10:18:08Z</dcterms:created>
  <dcterms:modified xsi:type="dcterms:W3CDTF">2026-03-03T14:20:53Z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