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4"/>
  </p:sldMasterIdLst>
  <p:sldIdLst>
    <p:sldId id="258" r:id="rId5"/>
    <p:sldId id="259" r:id="rId6"/>
    <p:sldId id="256" r:id="rId7"/>
  </p:sldIdLst>
  <p:sldSz cx="15119350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  <p14:sldId id="259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040698-4E53-4558-A7CF-41DF3BEF1397}" v="15" dt="2026-03-03T14:14:00.0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>
      <p:cViewPr>
        <p:scale>
          <a:sx n="30" d="100"/>
          <a:sy n="30" d="100"/>
        </p:scale>
        <p:origin x="17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modSld modMainMaster">
      <pc:chgData name="Romano Cecilia" userId="af8ac8a9-c85d-432e-9f3b-c9ac9e29323a" providerId="ADAL" clId="{A8007D89-6FF7-4C53-A72C-817B8002CEAC}" dt="2026-03-03T14:14:00.011" v="57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14:00.011" v="57" actId="164"/>
        <pc:sldMkLst>
          <pc:docMk/>
          <pc:sldMk cId="1557873001" sldId="258"/>
        </pc:sldMkLst>
        <pc:spChg chg="mod">
          <ac:chgData name="Romano Cecilia" userId="af8ac8a9-c85d-432e-9f3b-c9ac9e29323a" providerId="ADAL" clId="{A8007D89-6FF7-4C53-A72C-817B8002CEAC}" dt="2026-03-03T14:12:13.189" v="32"/>
          <ac:spMkLst>
            <pc:docMk/>
            <pc:sldMk cId="1557873001" sldId="258"/>
            <ac:spMk id="4" creationId="{4C6E68A6-2F39-9FF0-072B-20A7ABDB3655}"/>
          </ac:spMkLst>
        </pc:spChg>
        <pc:spChg chg="mod">
          <ac:chgData name="Romano Cecilia" userId="af8ac8a9-c85d-432e-9f3b-c9ac9e29323a" providerId="ADAL" clId="{A8007D89-6FF7-4C53-A72C-817B8002CEAC}" dt="2026-03-03T14:12:58.269" v="47"/>
          <ac:spMkLst>
            <pc:docMk/>
            <pc:sldMk cId="1557873001" sldId="258"/>
            <ac:spMk id="14" creationId="{943ABEE9-DDE1-E376-C3D4-058EBD129A45}"/>
          </ac:spMkLst>
        </pc:spChg>
        <pc:grpChg chg="add mod">
          <ac:chgData name="Romano Cecilia" userId="af8ac8a9-c85d-432e-9f3b-c9ac9e29323a" providerId="ADAL" clId="{A8007D89-6FF7-4C53-A72C-817B8002CEAC}" dt="2026-03-03T14:12:13.189" v="32"/>
          <ac:grpSpMkLst>
            <pc:docMk/>
            <pc:sldMk cId="1557873001" sldId="258"/>
            <ac:grpSpMk id="2" creationId="{313D18C7-F728-31F3-88A0-C868DA47E8CC}"/>
          </ac:grpSpMkLst>
        </pc:grpChg>
        <pc:grpChg chg="add mod">
          <ac:chgData name="Romano Cecilia" userId="af8ac8a9-c85d-432e-9f3b-c9ac9e29323a" providerId="ADAL" clId="{A8007D89-6FF7-4C53-A72C-817B8002CEAC}" dt="2026-03-03T14:12:58.269" v="47"/>
          <ac:grpSpMkLst>
            <pc:docMk/>
            <pc:sldMk cId="1557873001" sldId="258"/>
            <ac:grpSpMk id="13" creationId="{F3F4A136-C4DB-9A28-52CD-E579F5794732}"/>
          </ac:grpSpMkLst>
        </pc:grpChg>
        <pc:grpChg chg="mod">
          <ac:chgData name="Romano Cecilia" userId="af8ac8a9-c85d-432e-9f3b-c9ac9e29323a" providerId="ADAL" clId="{A8007D89-6FF7-4C53-A72C-817B8002CEAC}" dt="2026-03-03T14:12:58.269" v="47"/>
          <ac:grpSpMkLst>
            <pc:docMk/>
            <pc:sldMk cId="1557873001" sldId="258"/>
            <ac:grpSpMk id="15" creationId="{2C732DB5-EDF6-6DF3-F445-1AA0F4A96123}"/>
          </ac:grpSpMkLst>
        </pc:grpChg>
        <pc:grpChg chg="add mod">
          <ac:chgData name="Romano Cecilia" userId="af8ac8a9-c85d-432e-9f3b-c9ac9e29323a" providerId="ADAL" clId="{A8007D89-6FF7-4C53-A72C-817B8002CEAC}" dt="2026-03-03T14:14:00.011" v="57" actId="164"/>
          <ac:grpSpMkLst>
            <pc:docMk/>
            <pc:sldMk cId="1557873001" sldId="258"/>
            <ac:grpSpMk id="24" creationId="{E82AFAD8-BA6F-FB3D-E759-E8CEA8A06860}"/>
          </ac:grpSpMkLst>
        </pc:grpChg>
        <pc:picChg chg="mod">
          <ac:chgData name="Romano Cecilia" userId="af8ac8a9-c85d-432e-9f3b-c9ac9e29323a" providerId="ADAL" clId="{A8007D89-6FF7-4C53-A72C-817B8002CEAC}" dt="2026-03-03T14:14:00.011" v="57" actId="164"/>
          <ac:picMkLst>
            <pc:docMk/>
            <pc:sldMk cId="1557873001" sldId="258"/>
            <ac:picMk id="3" creationId="{7DFEDC40-7BA5-E05B-FD96-1A5C59F8EC8C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5" creationId="{26CE26C1-45A4-F06E-9A28-6E782D53DEBD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6" creationId="{97BACF1E-BC45-1A8E-3B43-A08DF4D7C58A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7" creationId="{9E5A6772-1378-FDA9-E851-D97EB799FD92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8" creationId="{5F2D1E40-0918-2ECC-B4C7-102DF3A136B4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9" creationId="{EDCA32FE-06F5-55BA-BD9C-FCC5192C3D9A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10" creationId="{A92161FA-F495-E6C6-4724-CD760391397E}"/>
          </ac:picMkLst>
        </pc:picChg>
        <pc:picChg chg="mod">
          <ac:chgData name="Romano Cecilia" userId="af8ac8a9-c85d-432e-9f3b-c9ac9e29323a" providerId="ADAL" clId="{A8007D89-6FF7-4C53-A72C-817B8002CEAC}" dt="2026-03-03T14:12:13.189" v="32"/>
          <ac:picMkLst>
            <pc:docMk/>
            <pc:sldMk cId="1557873001" sldId="258"/>
            <ac:picMk id="11" creationId="{D9F844DF-72C0-1306-BD3F-606BFD66B61E}"/>
          </ac:picMkLst>
        </pc:picChg>
        <pc:picChg chg="add mod modCrop">
          <ac:chgData name="Romano Cecilia" userId="af8ac8a9-c85d-432e-9f3b-c9ac9e29323a" providerId="ADAL" clId="{A8007D89-6FF7-4C53-A72C-817B8002CEAC}" dt="2026-03-03T14:14:00.011" v="57" actId="164"/>
          <ac:picMkLst>
            <pc:docMk/>
            <pc:sldMk cId="1557873001" sldId="258"/>
            <ac:picMk id="12" creationId="{56DD6137-B395-26E8-E121-8DA35D822618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16" creationId="{8D6F84D0-0306-425D-DBEB-730CA12E8E93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17" creationId="{6A1C21CE-1549-2C48-B591-40456C140692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18" creationId="{9E14F36C-4482-E161-DBDD-D3ECB98E6C89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19" creationId="{A98BED2C-3C73-AB42-55A9-EDCF20E80EE6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20" creationId="{2DA6ED70-758F-7F67-4688-310046229E6D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21" creationId="{C67EC771-699C-E957-C706-60047A969136}"/>
          </ac:picMkLst>
        </pc:picChg>
        <pc:picChg chg="mod">
          <ac:chgData name="Romano Cecilia" userId="af8ac8a9-c85d-432e-9f3b-c9ac9e29323a" providerId="ADAL" clId="{A8007D89-6FF7-4C53-A72C-817B8002CEAC}" dt="2026-03-03T14:12:58.269" v="47"/>
          <ac:picMkLst>
            <pc:docMk/>
            <pc:sldMk cId="1557873001" sldId="258"/>
            <ac:picMk id="22" creationId="{9191FCDB-430D-771A-00F0-B6DD4E4C5543}"/>
          </ac:picMkLst>
        </pc:picChg>
        <pc:picChg chg="add mod">
          <ac:chgData name="Romano Cecilia" userId="af8ac8a9-c85d-432e-9f3b-c9ac9e29323a" providerId="ADAL" clId="{A8007D89-6FF7-4C53-A72C-817B8002CEAC}" dt="2026-03-03T14:14:00.011" v="57" actId="164"/>
          <ac:picMkLst>
            <pc:docMk/>
            <pc:sldMk cId="1557873001" sldId="258"/>
            <ac:picMk id="23" creationId="{C3DF13C9-5061-E030-9039-C1C9E79D858D}"/>
          </ac:picMkLst>
        </pc:picChg>
      </pc:sldChg>
      <pc:sldChg chg="addSp modSp mod">
        <pc:chgData name="Romano Cecilia" userId="af8ac8a9-c85d-432e-9f3b-c9ac9e29323a" providerId="ADAL" clId="{A8007D89-6FF7-4C53-A72C-817B8002CEAC}" dt="2026-03-03T14:13:51.950" v="56" actId="164"/>
        <pc:sldMkLst>
          <pc:docMk/>
          <pc:sldMk cId="810001952" sldId="259"/>
        </pc:sldMkLst>
        <pc:spChg chg="mod">
          <ac:chgData name="Romano Cecilia" userId="af8ac8a9-c85d-432e-9f3b-c9ac9e29323a" providerId="ADAL" clId="{A8007D89-6FF7-4C53-A72C-817B8002CEAC}" dt="2026-03-03T14:11:46.520" v="4"/>
          <ac:spMkLst>
            <pc:docMk/>
            <pc:sldMk cId="810001952" sldId="259"/>
            <ac:spMk id="3" creationId="{A1E67422-DE6F-4818-37F4-656F3318F410}"/>
          </ac:spMkLst>
        </pc:spChg>
        <pc:grpChg chg="add mod">
          <ac:chgData name="Romano Cecilia" userId="af8ac8a9-c85d-432e-9f3b-c9ac9e29323a" providerId="ADAL" clId="{A8007D89-6FF7-4C53-A72C-817B8002CEAC}" dt="2026-03-03T14:11:46.520" v="4"/>
          <ac:grpSpMkLst>
            <pc:docMk/>
            <pc:sldMk cId="810001952" sldId="259"/>
            <ac:grpSpMk id="2" creationId="{645AA2F8-5B86-610C-4080-A86A514E0FFF}"/>
          </ac:grpSpMkLst>
        </pc:grpChg>
        <pc:grpChg chg="add mod">
          <ac:chgData name="Romano Cecilia" userId="af8ac8a9-c85d-432e-9f3b-c9ac9e29323a" providerId="ADAL" clId="{A8007D89-6FF7-4C53-A72C-817B8002CEAC}" dt="2026-03-03T14:13:51.950" v="56" actId="164"/>
          <ac:grpSpMkLst>
            <pc:docMk/>
            <pc:sldMk cId="810001952" sldId="259"/>
            <ac:grpSpMk id="14" creationId="{5B4331A3-6495-EFD2-7622-C1D0868AC9D2}"/>
          </ac:grpSpMkLst>
        </pc:grp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4" creationId="{CE2328C4-B1B7-B0EC-23AC-238E04FB74C2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5" creationId="{6013D4EA-5E4B-012C-3F6A-10B1E517E4A5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6" creationId="{847ABD4E-3078-62DF-5078-FEEA3B8E5242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7" creationId="{3913831C-CC25-881E-146C-D3DD0ADAE9B3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8" creationId="{BAF3A903-347F-9915-BC46-31C45D301E53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9" creationId="{A24CB700-B8EC-980D-2E2D-D21558B04761}"/>
          </ac:picMkLst>
        </pc:picChg>
        <pc:picChg chg="mod">
          <ac:chgData name="Romano Cecilia" userId="af8ac8a9-c85d-432e-9f3b-c9ac9e29323a" providerId="ADAL" clId="{A8007D89-6FF7-4C53-A72C-817B8002CEAC}" dt="2026-03-03T14:13:51.950" v="56" actId="164"/>
          <ac:picMkLst>
            <pc:docMk/>
            <pc:sldMk cId="810001952" sldId="259"/>
            <ac:picMk id="10" creationId="{4AFCA05B-0E1F-CE3D-BB09-B5638B32A220}"/>
          </ac:picMkLst>
        </pc:picChg>
        <pc:picChg chg="mod">
          <ac:chgData name="Romano Cecilia" userId="af8ac8a9-c85d-432e-9f3b-c9ac9e29323a" providerId="ADAL" clId="{A8007D89-6FF7-4C53-A72C-817B8002CEAC}" dt="2026-03-03T14:11:46.520" v="4"/>
          <ac:picMkLst>
            <pc:docMk/>
            <pc:sldMk cId="810001952" sldId="259"/>
            <ac:picMk id="11" creationId="{4CE557FB-5667-CB36-C416-4FC53FDBAFFD}"/>
          </ac:picMkLst>
        </pc:picChg>
        <pc:picChg chg="add mod">
          <ac:chgData name="Romano Cecilia" userId="af8ac8a9-c85d-432e-9f3b-c9ac9e29323a" providerId="ADAL" clId="{A8007D89-6FF7-4C53-A72C-817B8002CEAC}" dt="2026-03-03T14:13:51.950" v="56" actId="164"/>
          <ac:picMkLst>
            <pc:docMk/>
            <pc:sldMk cId="810001952" sldId="259"/>
            <ac:picMk id="12" creationId="{3C905C20-9198-E44D-E381-A12552CE167E}"/>
          </ac:picMkLst>
        </pc:picChg>
        <pc:picChg chg="add mod">
          <ac:chgData name="Romano Cecilia" userId="af8ac8a9-c85d-432e-9f3b-c9ac9e29323a" providerId="ADAL" clId="{A8007D89-6FF7-4C53-A72C-817B8002CEAC}" dt="2026-03-03T14:13:51.950" v="56" actId="164"/>
          <ac:picMkLst>
            <pc:docMk/>
            <pc:sldMk cId="810001952" sldId="259"/>
            <ac:picMk id="13" creationId="{E84B1505-4AEB-2D41-204E-B5776CDA8447}"/>
          </ac:picMkLst>
        </pc:picChg>
      </pc:sldChg>
      <pc:sldMasterChg chg="modSldLayout">
        <pc:chgData name="Romano Cecilia" userId="af8ac8a9-c85d-432e-9f3b-c9ac9e29323a" providerId="ADAL" clId="{A8007D89-6FF7-4C53-A72C-817B8002CEAC}" dt="2026-03-03T14:11:38.654" v="3" actId="732"/>
        <pc:sldMasterMkLst>
          <pc:docMk/>
          <pc:sldMasterMk cId="1464638045" sldId="2147483665"/>
        </pc:sldMasterMkLst>
        <pc:sldLayoutChg chg="addSp modSp mod">
          <pc:chgData name="Romano Cecilia" userId="af8ac8a9-c85d-432e-9f3b-c9ac9e29323a" providerId="ADAL" clId="{A8007D89-6FF7-4C53-A72C-817B8002CEAC}" dt="2026-03-03T14:11:38.654" v="3" actId="732"/>
          <pc:sldLayoutMkLst>
            <pc:docMk/>
            <pc:sldMasterMk cId="1464638045" sldId="2147483665"/>
            <pc:sldLayoutMk cId="787611924" sldId="2147483666"/>
          </pc:sldLayoutMkLst>
          <pc:spChg chg="mod">
            <ac:chgData name="Romano Cecilia" userId="af8ac8a9-c85d-432e-9f3b-c9ac9e29323a" providerId="ADAL" clId="{A8007D89-6FF7-4C53-A72C-817B8002CEAC}" dt="2026-03-03T14:11:24.065" v="0"/>
            <ac:spMkLst>
              <pc:docMk/>
              <pc:sldMasterMk cId="1464638045" sldId="2147483665"/>
              <pc:sldLayoutMk cId="787611924" sldId="2147483666"/>
              <ac:spMk id="3" creationId="{FFB1666A-129E-ED36-2624-F4E736415179}"/>
            </ac:spMkLst>
          </pc:spChg>
          <pc:grpChg chg="add mod">
            <ac:chgData name="Romano Cecilia" userId="af8ac8a9-c85d-432e-9f3b-c9ac9e29323a" providerId="ADAL" clId="{A8007D89-6FF7-4C53-A72C-817B8002CEAC}" dt="2026-03-03T14:11:24.065" v="0"/>
            <ac:grpSpMkLst>
              <pc:docMk/>
              <pc:sldMasterMk cId="1464638045" sldId="2147483665"/>
              <pc:sldLayoutMk cId="787611924" sldId="2147483666"/>
              <ac:grpSpMk id="2" creationId="{AE638CF9-FE4D-324D-1061-A19438996ABE}"/>
            </ac:grpSpMkLst>
          </pc:grp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4" creationId="{E66E9D1E-4FDB-3D0F-A8E4-B1B8351CCACD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5" creationId="{1505A079-EC1E-34C1-6BFF-3127CAF90EB4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6" creationId="{5B4BEB07-288A-DC38-7C10-57EF69B56B3D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14" creationId="{9422E797-3146-C3B5-44B7-A5ED33689D6D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15" creationId="{61E8E33D-AE0F-A4D8-AE51-C0A1AFBB9A26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16" creationId="{4F35B6D8-8EB9-6131-C646-406E044B5E38}"/>
            </ac:picMkLst>
          </pc:picChg>
          <pc:picChg chg="mod">
            <ac:chgData name="Romano Cecilia" userId="af8ac8a9-c85d-432e-9f3b-c9ac9e29323a" providerId="ADAL" clId="{A8007D89-6FF7-4C53-A72C-817B8002CEAC}" dt="2026-03-03T14:11:24.065" v="0"/>
            <ac:picMkLst>
              <pc:docMk/>
              <pc:sldMasterMk cId="1464638045" sldId="2147483665"/>
              <pc:sldLayoutMk cId="787611924" sldId="2147483666"/>
              <ac:picMk id="17" creationId="{2BAB2388-29C2-BA35-3E0A-75D411A8D331}"/>
            </ac:picMkLst>
          </pc:picChg>
          <pc:picChg chg="add mod modCrop">
            <ac:chgData name="Romano Cecilia" userId="af8ac8a9-c85d-432e-9f3b-c9ac9e29323a" providerId="ADAL" clId="{A8007D89-6FF7-4C53-A72C-817B8002CEAC}" dt="2026-03-03T14:11:38.654" v="3" actId="732"/>
            <ac:picMkLst>
              <pc:docMk/>
              <pc:sldMasterMk cId="1464638045" sldId="2147483665"/>
              <pc:sldLayoutMk cId="787611924" sldId="2147483666"/>
              <ac:picMk id="18" creationId="{8EFE474E-AEA7-AE9D-F745-24005FEF93CB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F5E6A61A-D957-6201-7B9F-6FB743A9EA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40838" y="572098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8" name="Segnaposto testo 2">
            <a:extLst>
              <a:ext uri="{FF2B5EF4-FFF2-40B4-BE49-F238E27FC236}">
                <a16:creationId xmlns:a16="http://schemas.microsoft.com/office/drawing/2014/main" id="{ED4CADE2-6B00-7B60-4B84-C093CD54AA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22939" y="3920918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9" name="Segnaposto testo 9">
            <a:extLst>
              <a:ext uri="{FF2B5EF4-FFF2-40B4-BE49-F238E27FC236}">
                <a16:creationId xmlns:a16="http://schemas.microsoft.com/office/drawing/2014/main" id="{7E4924BC-0E87-693A-F220-8052F20764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3006" y="7163624"/>
            <a:ext cx="1879600" cy="663809"/>
          </a:xfrm>
          <a:prstGeom prst="rect">
            <a:avLst/>
          </a:prstGeom>
        </p:spPr>
        <p:txBody>
          <a:bodyPr lIns="0" rIns="0"/>
          <a:lstStyle>
            <a:lvl1pPr marL="0" indent="0" algn="l">
              <a:spcBef>
                <a:spcPts val="600"/>
              </a:spcBef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www.iltuosito.it</a:t>
            </a:r>
            <a:br>
              <a:rPr lang="it-IT" dirty="0"/>
            </a:br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0" name="Segnaposto immagine 12">
            <a:extLst>
              <a:ext uri="{FF2B5EF4-FFF2-40B4-BE49-F238E27FC236}">
                <a16:creationId xmlns:a16="http://schemas.microsoft.com/office/drawing/2014/main" id="{244965D0-40E1-33DB-3A41-BA512614A1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65881" y="6844810"/>
            <a:ext cx="792000" cy="79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1" name="Segnaposto immagine 12">
            <a:extLst>
              <a:ext uri="{FF2B5EF4-FFF2-40B4-BE49-F238E27FC236}">
                <a16:creationId xmlns:a16="http://schemas.microsoft.com/office/drawing/2014/main" id="{A8AFE0C5-E0A0-B860-94FE-0A025257AB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2950938" y="8583890"/>
            <a:ext cx="1698917" cy="83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A06D3055-9814-704C-FC0E-013C1CE955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40837" y="8636314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3" name="Segnaposto testo 2">
            <a:extLst>
              <a:ext uri="{FF2B5EF4-FFF2-40B4-BE49-F238E27FC236}">
                <a16:creationId xmlns:a16="http://schemas.microsoft.com/office/drawing/2014/main" id="{6760C41F-DFC4-5D16-F237-F586394AF8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40837" y="1387837"/>
            <a:ext cx="5292512" cy="114524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8EFE474E-AEA7-AE9D-F745-24005FEF93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7025"/>
          <a:stretch>
            <a:fillRect/>
          </a:stretch>
        </p:blipFill>
        <p:spPr>
          <a:xfrm>
            <a:off x="443255" y="751114"/>
            <a:ext cx="2104748" cy="994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1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63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1293053" rtl="0" eaLnBrk="1" latinLnBrk="0" hangingPunct="1">
        <a:lnSpc>
          <a:spcPct val="90000"/>
        </a:lnSpc>
        <a:spcBef>
          <a:spcPct val="0"/>
        </a:spcBef>
        <a:buNone/>
        <a:defRPr sz="62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263" indent="-323263" algn="l" defTabSz="1293053" rtl="0" eaLnBrk="1" latinLnBrk="0" hangingPunct="1">
        <a:lnSpc>
          <a:spcPct val="90000"/>
        </a:lnSpc>
        <a:spcBef>
          <a:spcPts val="1414"/>
        </a:spcBef>
        <a:buFont typeface="Arial" panose="020B0604020202020204" pitchFamily="34" charset="0"/>
        <a:buChar char="•"/>
        <a:defRPr sz="3959" kern="1200">
          <a:solidFill>
            <a:schemeClr val="tx1"/>
          </a:solidFill>
          <a:latin typeface="+mn-lt"/>
          <a:ea typeface="+mn-ea"/>
          <a:cs typeface="+mn-cs"/>
        </a:defRPr>
      </a:lvl1pPr>
      <a:lvl2pPr marL="969790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4" kern="1200">
          <a:solidFill>
            <a:schemeClr val="tx1"/>
          </a:solidFill>
          <a:latin typeface="+mn-lt"/>
          <a:ea typeface="+mn-ea"/>
          <a:cs typeface="+mn-cs"/>
        </a:defRPr>
      </a:lvl2pPr>
      <a:lvl3pPr marL="161631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262843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90936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555896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4202422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848949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495475" indent="-323263" algn="l" defTabSz="1293053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1pPr>
      <a:lvl2pPr marL="646527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2pPr>
      <a:lvl3pPr marL="129305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3pPr>
      <a:lvl4pPr marL="1939580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4pPr>
      <a:lvl5pPr marL="258610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5pPr>
      <a:lvl6pPr marL="3232633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6pPr>
      <a:lvl7pPr marL="3879159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7pPr>
      <a:lvl8pPr marL="4525686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8pPr>
      <a:lvl9pPr marL="5172212" algn="l" defTabSz="1293053" rtl="0" eaLnBrk="1" latinLnBrk="0" hangingPunct="1">
        <a:defRPr sz="25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o 23">
            <a:extLst>
              <a:ext uri="{FF2B5EF4-FFF2-40B4-BE49-F238E27FC236}">
                <a16:creationId xmlns:a16="http://schemas.microsoft.com/office/drawing/2014/main" id="{E82AFAD8-BA6F-FB3D-E759-E8CEA8A06860}"/>
              </a:ext>
            </a:extLst>
          </p:cNvPr>
          <p:cNvGrpSpPr/>
          <p:nvPr/>
        </p:nvGrpSpPr>
        <p:grpSpPr>
          <a:xfrm>
            <a:off x="1" y="-696071"/>
            <a:ext cx="15119351" cy="10649840"/>
            <a:chOff x="1" y="-696071"/>
            <a:chExt cx="15119351" cy="10649840"/>
          </a:xfrm>
        </p:grpSpPr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7DFEDC40-7BA5-E05B-FD96-1A5C59F8E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" y="-696071"/>
              <a:ext cx="15119351" cy="10649840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56DD6137-B395-26E8-E121-8DA35D822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1569"/>
            <a:stretch>
              <a:fillRect/>
            </a:stretch>
          </p:blipFill>
          <p:spPr>
            <a:xfrm>
              <a:off x="9278535" y="5146158"/>
              <a:ext cx="670789" cy="3354052"/>
            </a:xfrm>
            <a:prstGeom prst="rect">
              <a:avLst/>
            </a:prstGeom>
          </p:spPr>
        </p:pic>
        <p:pic>
          <p:nvPicPr>
            <p:cNvPr id="23" name="Immagine 22">
              <a:extLst>
                <a:ext uri="{FF2B5EF4-FFF2-40B4-BE49-F238E27FC236}">
                  <a16:creationId xmlns:a16="http://schemas.microsoft.com/office/drawing/2014/main" id="{C3DF13C9-5061-E030-9039-C1C9E79D8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52484" y="3306078"/>
              <a:ext cx="3572539" cy="353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FCDA00-D285-A2AE-19E0-D50613870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o 13">
            <a:extLst>
              <a:ext uri="{FF2B5EF4-FFF2-40B4-BE49-F238E27FC236}">
                <a16:creationId xmlns:a16="http://schemas.microsoft.com/office/drawing/2014/main" id="{5B4331A3-6495-EFD2-7622-C1D0868AC9D2}"/>
              </a:ext>
            </a:extLst>
          </p:cNvPr>
          <p:cNvGrpSpPr/>
          <p:nvPr/>
        </p:nvGrpSpPr>
        <p:grpSpPr>
          <a:xfrm>
            <a:off x="2" y="0"/>
            <a:ext cx="15119351" cy="10707514"/>
            <a:chOff x="2" y="0"/>
            <a:chExt cx="15119351" cy="10707514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4AFCA05B-0E1F-CE3D-BB09-B5638B32A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" y="0"/>
              <a:ext cx="15119351" cy="10707514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3C905C20-9198-E44D-E381-A12552CE1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21441" y="5363267"/>
              <a:ext cx="629348" cy="3196998"/>
            </a:xfrm>
            <a:prstGeom prst="rect">
              <a:avLst/>
            </a:prstGeom>
          </p:spPr>
        </p:pic>
        <p:pic>
          <p:nvPicPr>
            <p:cNvPr id="13" name="Immagine 12">
              <a:extLst>
                <a:ext uri="{FF2B5EF4-FFF2-40B4-BE49-F238E27FC236}">
                  <a16:creationId xmlns:a16="http://schemas.microsoft.com/office/drawing/2014/main" id="{E84B1505-4AEB-2D41-204E-B5776CDA84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99046" y="3550628"/>
              <a:ext cx="3572539" cy="3539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10001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A7B7AC65-63A0-3F03-22DA-A47E84B2E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4B64B0F7-C088-A63C-0160-49755EC84E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35BF1959-6E07-2006-8A7D-BB149A91DF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9" name="Segnaposto immagine 18">
            <a:extLst>
              <a:ext uri="{FF2B5EF4-FFF2-40B4-BE49-F238E27FC236}">
                <a16:creationId xmlns:a16="http://schemas.microsoft.com/office/drawing/2014/main" id="{C4A69CF6-7B39-EEF0-F1C2-9C433DCF79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0" name="Segnaposto immagine 19">
            <a:extLst>
              <a:ext uri="{FF2B5EF4-FFF2-40B4-BE49-F238E27FC236}">
                <a16:creationId xmlns:a16="http://schemas.microsoft.com/office/drawing/2014/main" id="{73C73C74-75F9-C2FC-FA81-CD105CE5B7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21" name="Segnaposto testo 20">
            <a:extLst>
              <a:ext uri="{FF2B5EF4-FFF2-40B4-BE49-F238E27FC236}">
                <a16:creationId xmlns:a16="http://schemas.microsoft.com/office/drawing/2014/main" id="{8348764C-58B1-430C-D279-82A7713729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2" name="Segnaposto testo 21">
            <a:extLst>
              <a:ext uri="{FF2B5EF4-FFF2-40B4-BE49-F238E27FC236}">
                <a16:creationId xmlns:a16="http://schemas.microsoft.com/office/drawing/2014/main" id="{F0997F21-A740-1B52-2CDC-B08CECD7C8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8A5DCD-B096-4363-BF95-7769B8E504EA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D47EB070-DFDD-47AF-9CCF-F56960B739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61951CC-333E-4F95-A6F8-4CE09578F1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4e2b6df-6498-4b47-8f66-a6d7b52a1cbf}" enabled="0" method="" siteId="{14e2b6df-6498-4b47-8f66-a6d7b52a1cbf}" removed="1"/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</TotalTime>
  <Words>9</Words>
  <Application>Microsoft Office PowerPoint</Application>
  <PresentationFormat>Personalizzato</PresentationFormat>
  <Paragraphs>1</Paragraphs>
  <Slides>3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6" baseType="lpstr">
      <vt:lpstr>Arial</vt:lpstr>
      <vt:lpstr>Titillium Web</vt:lpstr>
      <vt:lpstr>Personalizza struttura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2</cp:revision>
  <dcterms:created xsi:type="dcterms:W3CDTF">2025-08-08T10:18:08Z</dcterms:created>
  <dcterms:modified xsi:type="dcterms:W3CDTF">2026-03-03T14:14:00Z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