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handoutMasterIdLst>
    <p:handoutMasterId r:id="rId9"/>
  </p:handoutMasterIdLst>
  <p:sldIdLst>
    <p:sldId id="259" r:id="rId5"/>
    <p:sldId id="260" r:id="rId6"/>
    <p:sldId id="257" r:id="rId7"/>
    <p:sldId id="258" r:id="rId8"/>
  </p:sldIdLst>
  <p:sldSz cx="25199975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struzioni" id="{2111D64D-86F4-402E-9AE9-AE50FF5368B3}">
          <p14:sldIdLst>
            <p14:sldId id="259"/>
            <p14:sldId id="260"/>
          </p14:sldIdLst>
        </p14:section>
        <p14:section name="elaborati" id="{B299D17A-0621-4919-8A7A-67A420218CC6}">
          <p14:sldIdLst>
            <p14:sldId id="25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4194"/>
    <a:srgbClr val="0F70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59E73D-572C-4CA0-A1D1-145B10ECEEAF}" v="8" dt="2026-03-03T14:22: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23" d="100"/>
          <a:sy n="23" d="100"/>
        </p:scale>
        <p:origin x="13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173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mano Cecilia" userId="af8ac8a9-c85d-432e-9f3b-c9ac9e29323a" providerId="ADAL" clId="{A8007D89-6FF7-4C53-A72C-817B8002CEAC}"/>
    <pc:docChg chg="undo custSel modSld modMainMaster">
      <pc:chgData name="Romano Cecilia" userId="af8ac8a9-c85d-432e-9f3b-c9ac9e29323a" providerId="ADAL" clId="{A8007D89-6FF7-4C53-A72C-817B8002CEAC}" dt="2026-03-03T14:22:47" v="52" actId="164"/>
      <pc:docMkLst>
        <pc:docMk/>
      </pc:docMkLst>
      <pc:sldChg chg="addSp delSp modSp mod">
        <pc:chgData name="Romano Cecilia" userId="af8ac8a9-c85d-432e-9f3b-c9ac9e29323a" providerId="ADAL" clId="{A8007D89-6FF7-4C53-A72C-817B8002CEAC}" dt="2026-03-03T14:22:38.996" v="51" actId="165"/>
        <pc:sldMkLst>
          <pc:docMk/>
          <pc:sldMk cId="2854828387" sldId="259"/>
        </pc:sldMkLst>
        <pc:spChg chg="mod topLvl">
          <ac:chgData name="Romano Cecilia" userId="af8ac8a9-c85d-432e-9f3b-c9ac9e29323a" providerId="ADAL" clId="{A8007D89-6FF7-4C53-A72C-817B8002CEAC}" dt="2026-03-03T14:22:38.996" v="51" actId="165"/>
          <ac:spMkLst>
            <pc:docMk/>
            <pc:sldMk cId="2854828387" sldId="259"/>
            <ac:spMk id="10" creationId="{70CCDC09-ABE9-725A-712F-0DC904DBA923}"/>
          </ac:spMkLst>
        </pc:spChg>
        <pc:spChg chg="mod topLvl">
          <ac:chgData name="Romano Cecilia" userId="af8ac8a9-c85d-432e-9f3b-c9ac9e29323a" providerId="ADAL" clId="{A8007D89-6FF7-4C53-A72C-817B8002CEAC}" dt="2026-03-03T14:22:38.996" v="51" actId="165"/>
          <ac:spMkLst>
            <pc:docMk/>
            <pc:sldMk cId="2854828387" sldId="259"/>
            <ac:spMk id="20" creationId="{6791B52E-49FF-ECCE-CBC0-FD04FEF09F45}"/>
          </ac:spMkLst>
        </pc:spChg>
        <pc:spChg chg="mod topLvl">
          <ac:chgData name="Romano Cecilia" userId="af8ac8a9-c85d-432e-9f3b-c9ac9e29323a" providerId="ADAL" clId="{A8007D89-6FF7-4C53-A72C-817B8002CEAC}" dt="2026-03-03T14:22:38.996" v="51" actId="165"/>
          <ac:spMkLst>
            <pc:docMk/>
            <pc:sldMk cId="2854828387" sldId="259"/>
            <ac:spMk id="30" creationId="{4EB12CB7-281E-9756-43DF-F5E68E6088E9}"/>
          </ac:spMkLst>
        </pc:spChg>
        <pc:grpChg chg="add mod">
          <ac:chgData name="Romano Cecilia" userId="af8ac8a9-c85d-432e-9f3b-c9ac9e29323a" providerId="ADAL" clId="{A8007D89-6FF7-4C53-A72C-817B8002CEAC}" dt="2026-03-03T12:00:57.417" v="12" actId="1035"/>
          <ac:grpSpMkLst>
            <pc:docMk/>
            <pc:sldMk cId="2854828387" sldId="259"/>
            <ac:grpSpMk id="9" creationId="{BBDFCC74-8088-A8DC-5298-589F13981111}"/>
          </ac:grpSpMkLst>
        </pc:grpChg>
        <pc:grpChg chg="mod">
          <ac:chgData name="Romano Cecilia" userId="af8ac8a9-c85d-432e-9f3b-c9ac9e29323a" providerId="ADAL" clId="{A8007D89-6FF7-4C53-A72C-817B8002CEAC}" dt="2026-03-03T12:00:21.046" v="1"/>
          <ac:grpSpMkLst>
            <pc:docMk/>
            <pc:sldMk cId="2854828387" sldId="259"/>
            <ac:grpSpMk id="11" creationId="{43FA29F0-9EA3-4821-44EB-BCDCAEF7D449}"/>
          </ac:grpSpMkLst>
        </pc:grpChg>
        <pc:grpChg chg="add mod">
          <ac:chgData name="Romano Cecilia" userId="af8ac8a9-c85d-432e-9f3b-c9ac9e29323a" providerId="ADAL" clId="{A8007D89-6FF7-4C53-A72C-817B8002CEAC}" dt="2026-03-03T12:01:17.340" v="42" actId="1037"/>
          <ac:grpSpMkLst>
            <pc:docMk/>
            <pc:sldMk cId="2854828387" sldId="259"/>
            <ac:grpSpMk id="19" creationId="{7E8A61C6-EF3A-DBCC-B73C-22206AE0260F}"/>
          </ac:grpSpMkLst>
        </pc:grpChg>
        <pc:grpChg chg="mod">
          <ac:chgData name="Romano Cecilia" userId="af8ac8a9-c85d-432e-9f3b-c9ac9e29323a" providerId="ADAL" clId="{A8007D89-6FF7-4C53-A72C-817B8002CEAC}" dt="2026-03-03T12:01:01.595" v="13"/>
          <ac:grpSpMkLst>
            <pc:docMk/>
            <pc:sldMk cId="2854828387" sldId="259"/>
            <ac:grpSpMk id="21" creationId="{1EBADD2B-CEA3-DC84-7F01-5A8A44CB0573}"/>
          </ac:grpSpMkLst>
        </pc:grpChg>
        <pc:grpChg chg="add mod">
          <ac:chgData name="Romano Cecilia" userId="af8ac8a9-c85d-432e-9f3b-c9ac9e29323a" providerId="ADAL" clId="{A8007D89-6FF7-4C53-A72C-817B8002CEAC}" dt="2026-03-03T12:01:54.622" v="46" actId="14100"/>
          <ac:grpSpMkLst>
            <pc:docMk/>
            <pc:sldMk cId="2854828387" sldId="259"/>
            <ac:grpSpMk id="29" creationId="{4240E59D-5749-87C0-1CFA-8B9A8BA48DCB}"/>
          </ac:grpSpMkLst>
        </pc:grpChg>
        <pc:picChg chg="mod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12" creationId="{8A15F29B-5B71-8CF2-A5EA-1FA0566312FA}"/>
          </ac:picMkLst>
        </pc:picChg>
        <pc:picChg chg="mod">
          <ac:chgData name="Romano Cecilia" userId="af8ac8a9-c85d-432e-9f3b-c9ac9e29323a" providerId="ADAL" clId="{A8007D89-6FF7-4C53-A72C-817B8002CEAC}" dt="2026-03-03T12:00:21.046" v="1"/>
          <ac:picMkLst>
            <pc:docMk/>
            <pc:sldMk cId="2854828387" sldId="259"/>
            <ac:picMk id="13" creationId="{45C83FAA-7A16-77CB-144E-8A49BC887B44}"/>
          </ac:picMkLst>
        </pc:picChg>
        <pc:picChg chg="mod">
          <ac:chgData name="Romano Cecilia" userId="af8ac8a9-c85d-432e-9f3b-c9ac9e29323a" providerId="ADAL" clId="{A8007D89-6FF7-4C53-A72C-817B8002CEAC}" dt="2026-03-03T12:00:21.046" v="1"/>
          <ac:picMkLst>
            <pc:docMk/>
            <pc:sldMk cId="2854828387" sldId="259"/>
            <ac:picMk id="14" creationId="{72E6B80C-5C09-5D16-16E8-0646D517458F}"/>
          </ac:picMkLst>
        </pc:picChg>
        <pc:picChg chg="mod">
          <ac:chgData name="Romano Cecilia" userId="af8ac8a9-c85d-432e-9f3b-c9ac9e29323a" providerId="ADAL" clId="{A8007D89-6FF7-4C53-A72C-817B8002CEAC}" dt="2026-03-03T12:00:21.046" v="1"/>
          <ac:picMkLst>
            <pc:docMk/>
            <pc:sldMk cId="2854828387" sldId="259"/>
            <ac:picMk id="15" creationId="{15BC46A3-3E0E-C4D2-4767-61BF77380C0C}"/>
          </ac:picMkLst>
        </pc:picChg>
        <pc:picChg chg="mod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16" creationId="{B529B049-DA83-7F80-D02C-E172D7FBC1CC}"/>
          </ac:picMkLst>
        </pc:picChg>
        <pc:picChg chg="mod">
          <ac:chgData name="Romano Cecilia" userId="af8ac8a9-c85d-432e-9f3b-c9ac9e29323a" providerId="ADAL" clId="{A8007D89-6FF7-4C53-A72C-817B8002CEAC}" dt="2026-03-03T12:00:21.046" v="1"/>
          <ac:picMkLst>
            <pc:docMk/>
            <pc:sldMk cId="2854828387" sldId="259"/>
            <ac:picMk id="17" creationId="{1CDD05AE-815E-AADF-BAAF-6FA8E5420162}"/>
          </ac:picMkLst>
        </pc:picChg>
        <pc:picChg chg="mod">
          <ac:chgData name="Romano Cecilia" userId="af8ac8a9-c85d-432e-9f3b-c9ac9e29323a" providerId="ADAL" clId="{A8007D89-6FF7-4C53-A72C-817B8002CEAC}" dt="2026-03-03T12:00:21.046" v="1"/>
          <ac:picMkLst>
            <pc:docMk/>
            <pc:sldMk cId="2854828387" sldId="259"/>
            <ac:picMk id="18" creationId="{264883DF-612E-AD00-1B88-D64D5861CFE6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2" creationId="{61A27F08-A2B7-C4F7-431A-87869F268CAA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3" creationId="{2BF6F751-715C-C3F5-1076-9720323D68DB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4" creationId="{6455E084-99F8-7809-44A4-EF7EA444D786}"/>
          </ac:picMkLst>
        </pc:picChg>
        <pc:picChg chg="mod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25" creationId="{95EF924F-6B62-A72B-AB98-A3AEFBB3A488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6" creationId="{26C8C8D1-BBB5-6BC1-A2A2-5F2B6B9051FF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7" creationId="{8097FA1F-A06B-2ED9-FF4A-D94BB55303F8}"/>
          </ac:picMkLst>
        </pc:picChg>
        <pc:picChg chg="mod">
          <ac:chgData name="Romano Cecilia" userId="af8ac8a9-c85d-432e-9f3b-c9ac9e29323a" providerId="ADAL" clId="{A8007D89-6FF7-4C53-A72C-817B8002CEAC}" dt="2026-03-03T12:01:01.595" v="13"/>
          <ac:picMkLst>
            <pc:docMk/>
            <pc:sldMk cId="2854828387" sldId="259"/>
            <ac:picMk id="28" creationId="{D56EB264-28D9-4AC7-DB7D-F05685FE252E}"/>
          </ac:picMkLst>
        </pc:picChg>
        <pc:picChg chg="mod">
          <ac:chgData name="Romano Cecilia" userId="af8ac8a9-c85d-432e-9f3b-c9ac9e29323a" providerId="ADAL" clId="{A8007D89-6FF7-4C53-A72C-817B8002CEAC}" dt="2026-03-03T12:01:42.340" v="43"/>
          <ac:picMkLst>
            <pc:docMk/>
            <pc:sldMk cId="2854828387" sldId="259"/>
            <ac:picMk id="31" creationId="{C2368716-F071-9964-F9C8-11AA6AD62CB2}"/>
          </ac:picMkLst>
        </pc:picChg>
        <pc:picChg chg="mod topLvl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32" creationId="{D903439B-EF92-2BF8-1040-41E41E8D8AE1}"/>
          </ac:picMkLst>
        </pc:picChg>
        <pc:picChg chg="mod topLvl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33" creationId="{4A43164D-F6F7-857A-FD78-6B5EBCB9EC52}"/>
          </ac:picMkLst>
        </pc:picChg>
        <pc:picChg chg="mod topLvl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34" creationId="{A1AE5ADF-3DFB-7FC0-BE0D-4CC51D916D6C}"/>
          </ac:picMkLst>
        </pc:picChg>
        <pc:picChg chg="mod topLvl">
          <ac:chgData name="Romano Cecilia" userId="af8ac8a9-c85d-432e-9f3b-c9ac9e29323a" providerId="ADAL" clId="{A8007D89-6FF7-4C53-A72C-817B8002CEAC}" dt="2026-03-03T14:22:38.996" v="51" actId="165"/>
          <ac:picMkLst>
            <pc:docMk/>
            <pc:sldMk cId="2854828387" sldId="259"/>
            <ac:picMk id="35" creationId="{4D368699-E7B0-79DB-3E52-65FA1B947A44}"/>
          </ac:picMkLst>
        </pc:picChg>
        <pc:picChg chg="mod">
          <ac:chgData name="Romano Cecilia" userId="af8ac8a9-c85d-432e-9f3b-c9ac9e29323a" providerId="ADAL" clId="{A8007D89-6FF7-4C53-A72C-817B8002CEAC}" dt="2026-03-03T12:01:42.340" v="43"/>
          <ac:picMkLst>
            <pc:docMk/>
            <pc:sldMk cId="2854828387" sldId="259"/>
            <ac:picMk id="36" creationId="{6E456849-6F44-65E9-23E0-986F66435A5B}"/>
          </ac:picMkLst>
        </pc:picChg>
        <pc:picChg chg="mod">
          <ac:chgData name="Romano Cecilia" userId="af8ac8a9-c85d-432e-9f3b-c9ac9e29323a" providerId="ADAL" clId="{A8007D89-6FF7-4C53-A72C-817B8002CEAC}" dt="2026-03-03T12:01:42.340" v="43"/>
          <ac:picMkLst>
            <pc:docMk/>
            <pc:sldMk cId="2854828387" sldId="259"/>
            <ac:picMk id="37" creationId="{DAE751E5-7060-3306-E308-99F55BC283C2}"/>
          </ac:picMkLst>
        </pc:picChg>
      </pc:sldChg>
      <pc:sldChg chg="addSp modSp mod">
        <pc:chgData name="Romano Cecilia" userId="af8ac8a9-c85d-432e-9f3b-c9ac9e29323a" providerId="ADAL" clId="{A8007D89-6FF7-4C53-A72C-817B8002CEAC}" dt="2026-03-03T14:22:47" v="52" actId="164"/>
        <pc:sldMkLst>
          <pc:docMk/>
          <pc:sldMk cId="2965220566" sldId="260"/>
        </pc:sldMkLst>
        <pc:spChg chg="mod">
          <ac:chgData name="Romano Cecilia" userId="af8ac8a9-c85d-432e-9f3b-c9ac9e29323a" providerId="ADAL" clId="{A8007D89-6FF7-4C53-A72C-817B8002CEAC}" dt="2026-03-03T12:02:22.123" v="47"/>
          <ac:spMkLst>
            <pc:docMk/>
            <pc:sldMk cId="2965220566" sldId="260"/>
            <ac:spMk id="3" creationId="{EFC8B448-6006-CE39-508E-E20005E361D7}"/>
          </ac:spMkLst>
        </pc:spChg>
        <pc:grpChg chg="add mod">
          <ac:chgData name="Romano Cecilia" userId="af8ac8a9-c85d-432e-9f3b-c9ac9e29323a" providerId="ADAL" clId="{A8007D89-6FF7-4C53-A72C-817B8002CEAC}" dt="2026-03-03T14:22:47" v="52" actId="164"/>
          <ac:grpSpMkLst>
            <pc:docMk/>
            <pc:sldMk cId="2965220566" sldId="260"/>
            <ac:grpSpMk id="2" creationId="{2A8B80E2-1134-4554-4328-B4E4ED8B01A7}"/>
          </ac:grpSpMkLst>
        </pc:grpChg>
        <pc:grpChg chg="mod">
          <ac:chgData name="Romano Cecilia" userId="af8ac8a9-c85d-432e-9f3b-c9ac9e29323a" providerId="ADAL" clId="{A8007D89-6FF7-4C53-A72C-817B8002CEAC}" dt="2026-03-03T12:02:22.123" v="47"/>
          <ac:grpSpMkLst>
            <pc:docMk/>
            <pc:sldMk cId="2965220566" sldId="260"/>
            <ac:grpSpMk id="4" creationId="{11ED8C74-5F32-90CC-62CB-94AADFFEC643}"/>
          </ac:grpSpMkLst>
        </pc:grpChg>
        <pc:grpChg chg="add mod">
          <ac:chgData name="Romano Cecilia" userId="af8ac8a9-c85d-432e-9f3b-c9ac9e29323a" providerId="ADAL" clId="{A8007D89-6FF7-4C53-A72C-817B8002CEAC}" dt="2026-03-03T14:22:47" v="52" actId="164"/>
          <ac:grpSpMkLst>
            <pc:docMk/>
            <pc:sldMk cId="2965220566" sldId="260"/>
            <ac:grpSpMk id="13" creationId="{2AB47E31-1920-8E2A-94AF-F59A44EDE32E}"/>
          </ac:grpSpMkLst>
        </pc:grp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5" creationId="{D4C31B88-2A18-54E4-B339-46DF6BA6DCF6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6" creationId="{862BC952-4ED9-7269-81A1-A289B9AC213B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7" creationId="{250FA4CF-61C5-CFC8-8884-E37E5AD0331E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8" creationId="{ED5B4D48-8EF5-7E62-F92B-58085208A349}"/>
          </ac:picMkLst>
        </pc:picChg>
        <pc:picChg chg="mod">
          <ac:chgData name="Romano Cecilia" userId="af8ac8a9-c85d-432e-9f3b-c9ac9e29323a" providerId="ADAL" clId="{A8007D89-6FF7-4C53-A72C-817B8002CEAC}" dt="2026-03-03T14:22:47" v="52" actId="164"/>
          <ac:picMkLst>
            <pc:docMk/>
            <pc:sldMk cId="2965220566" sldId="260"/>
            <ac:picMk id="9" creationId="{A9F7191F-9BA6-A6A8-4CC0-FCAD4AA81CB1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10" creationId="{CBC769FC-22CA-ACA9-1341-33986F2B6467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11" creationId="{2521A245-8347-F809-A1F7-1FD46E60DCB8}"/>
          </ac:picMkLst>
        </pc:picChg>
        <pc:picChg chg="mod">
          <ac:chgData name="Romano Cecilia" userId="af8ac8a9-c85d-432e-9f3b-c9ac9e29323a" providerId="ADAL" clId="{A8007D89-6FF7-4C53-A72C-817B8002CEAC}" dt="2026-03-03T12:02:22.123" v="47"/>
          <ac:picMkLst>
            <pc:docMk/>
            <pc:sldMk cId="2965220566" sldId="260"/>
            <ac:picMk id="12" creationId="{DFBF52BA-D6DB-0A33-621A-380BF38652BF}"/>
          </ac:picMkLst>
        </pc:picChg>
      </pc:sldChg>
      <pc:sldMasterChg chg="addSp modSp">
        <pc:chgData name="Romano Cecilia" userId="af8ac8a9-c85d-432e-9f3b-c9ac9e29323a" providerId="ADAL" clId="{A8007D89-6FF7-4C53-A72C-817B8002CEAC}" dt="2026-03-03T11:49:10.413" v="0"/>
        <pc:sldMasterMkLst>
          <pc:docMk/>
          <pc:sldMasterMk cId="3262577731" sldId="2147483672"/>
        </pc:sldMasterMkLst>
        <pc:spChg chg="mod">
          <ac:chgData name="Romano Cecilia" userId="af8ac8a9-c85d-432e-9f3b-c9ac9e29323a" providerId="ADAL" clId="{A8007D89-6FF7-4C53-A72C-817B8002CEAC}" dt="2026-03-03T11:49:10.413" v="0"/>
          <ac:spMkLst>
            <pc:docMk/>
            <pc:sldMasterMk cId="3262577731" sldId="2147483672"/>
            <ac:spMk id="3" creationId="{A31512E8-D958-5393-8A6B-5921EF34B754}"/>
          </ac:spMkLst>
        </pc:spChg>
        <pc:grpChg chg="add mod">
          <ac:chgData name="Romano Cecilia" userId="af8ac8a9-c85d-432e-9f3b-c9ac9e29323a" providerId="ADAL" clId="{A8007D89-6FF7-4C53-A72C-817B8002CEAC}" dt="2026-03-03T11:49:10.413" v="0"/>
          <ac:grpSpMkLst>
            <pc:docMk/>
            <pc:sldMasterMk cId="3262577731" sldId="2147483672"/>
            <ac:grpSpMk id="2" creationId="{B0BECAF9-A8D9-98E4-3056-751F1CBF1368}"/>
          </ac:grpSpMkLst>
        </pc:grp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4" creationId="{3B59BAE3-F86D-B4A2-499B-D5D9BF19721A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5" creationId="{EEF80203-EC2D-8B14-EB91-9D7B268D804D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6" creationId="{BCDA51E0-8BF1-4CF2-C94D-246615F49F2F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7" creationId="{D6E3475A-4395-2821-F9BD-5D3682BAF367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8" creationId="{2B02846D-D376-7AB6-1C84-E63CA96FF13B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9" creationId="{C8036DF1-40BE-2570-1796-E544B8BCD5D6}"/>
          </ac:picMkLst>
        </pc:picChg>
        <pc:picChg chg="mod">
          <ac:chgData name="Romano Cecilia" userId="af8ac8a9-c85d-432e-9f3b-c9ac9e29323a" providerId="ADAL" clId="{A8007D89-6FF7-4C53-A72C-817B8002CEAC}" dt="2026-03-03T11:49:10.413" v="0"/>
          <ac:picMkLst>
            <pc:docMk/>
            <pc:sldMasterMk cId="3262577731" sldId="2147483672"/>
            <ac:picMk id="10" creationId="{5EC9DECC-9819-8CB1-AA05-DA6CDD6C2AF1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2ACF592B-B9AF-30F3-9095-2534D4E4CA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A7FBEBE-8FAA-753C-B347-017B6EA9EB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41F2F-78F1-4593-A197-16E533E0C004}" type="datetimeFigureOut">
              <a:rPr lang="it-IT" smtClean="0"/>
              <a:t>03/03/2026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F55D2AB-BB18-37A6-0B39-45FE9DD7D10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FC1DBCE-F31C-DC52-7D0A-EA0C29EA2A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49EE31-89A5-49C7-AE03-2B29145F67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11711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9">
            <a:extLst>
              <a:ext uri="{FF2B5EF4-FFF2-40B4-BE49-F238E27FC236}">
                <a16:creationId xmlns:a16="http://schemas.microsoft.com/office/drawing/2014/main" id="{1F837944-A117-43F0-DBF2-FFCD30028B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978806"/>
            <a:ext cx="7040881" cy="563562"/>
          </a:xfrm>
          <a:prstGeom prst="rect">
            <a:avLst/>
          </a:prstGeom>
        </p:spPr>
        <p:txBody>
          <a:bodyPr lIns="0" rIns="0"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6DA34972-BCD1-0931-CAE7-148BC13011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15" name="Segnaposto testo 13">
            <a:extLst>
              <a:ext uri="{FF2B5EF4-FFF2-40B4-BE49-F238E27FC236}">
                <a16:creationId xmlns:a16="http://schemas.microsoft.com/office/drawing/2014/main" id="{DA9B8B9B-D60B-943F-6B68-4D3EDC1270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17" name="Segnaposto immagine 16">
            <a:extLst>
              <a:ext uri="{FF2B5EF4-FFF2-40B4-BE49-F238E27FC236}">
                <a16:creationId xmlns:a16="http://schemas.microsoft.com/office/drawing/2014/main" id="{0FBF1E9C-FDED-B16B-B31E-FEEAA71B253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19" name="Segnaposto testo 13">
            <a:extLst>
              <a:ext uri="{FF2B5EF4-FFF2-40B4-BE49-F238E27FC236}">
                <a16:creationId xmlns:a16="http://schemas.microsoft.com/office/drawing/2014/main" id="{9DFB2ABA-75AA-DCDF-7715-AB04D632C6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20" name="Segnaposto immagine 16">
            <a:extLst>
              <a:ext uri="{FF2B5EF4-FFF2-40B4-BE49-F238E27FC236}">
                <a16:creationId xmlns:a16="http://schemas.microsoft.com/office/drawing/2014/main" id="{940B56F1-DBCC-D649-104F-A79D00C7B96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715CEE2-1A3C-C082-CCBA-F33385F189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210666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ilazione camp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F5FFCCA-B037-CBAD-D274-78E57B34C2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27545" y="7276698"/>
            <a:ext cx="16883280" cy="9306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5" name="Segnaposto testo 3">
            <a:extLst>
              <a:ext uri="{FF2B5EF4-FFF2-40B4-BE49-F238E27FC236}">
                <a16:creationId xmlns:a16="http://schemas.microsoft.com/office/drawing/2014/main" id="{D514B040-3E5C-5E12-FB0F-A554CB8F99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1570" y="877521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6" name="Segnaposto testo 3">
            <a:extLst>
              <a:ext uri="{FF2B5EF4-FFF2-40B4-BE49-F238E27FC236}">
                <a16:creationId xmlns:a16="http://schemas.microsoft.com/office/drawing/2014/main" id="{2E4F48CA-A0FE-7011-13AB-296B78B8E3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584706" y="932379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7" name="Segnaposto testo 3">
            <a:extLst>
              <a:ext uri="{FF2B5EF4-FFF2-40B4-BE49-F238E27FC236}">
                <a16:creationId xmlns:a16="http://schemas.microsoft.com/office/drawing/2014/main" id="{106B68DD-D83A-FB7B-EF81-B7FD8F6152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51570" y="984580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AB6CB7E6-0567-0761-25EB-5F1CD96016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51431" y="1036781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F9C8B8A2-18DA-C615-D702-F0F8AB62FE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99119" y="1096160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0DA32602-0936-636C-2934-AB28BEB0F3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70757" y="1148282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2E4ABF2B-9760-0573-1D78-FA675448DE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70480" y="1200404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CB22A22E-F287-5196-A295-55E0BADC60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69507" y="1252446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696638AE-F433-0DD2-A88F-0977E3E35B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384429" y="1299370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4" name="Segnaposto testo 3">
            <a:extLst>
              <a:ext uri="{FF2B5EF4-FFF2-40B4-BE49-F238E27FC236}">
                <a16:creationId xmlns:a16="http://schemas.microsoft.com/office/drawing/2014/main" id="{79BD1522-7816-0186-2135-9C9F7486A6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84567" y="1351397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5" name="Segnaposto testo 3">
            <a:extLst>
              <a:ext uri="{FF2B5EF4-FFF2-40B4-BE49-F238E27FC236}">
                <a16:creationId xmlns:a16="http://schemas.microsoft.com/office/drawing/2014/main" id="{09BAE0DA-A531-BD38-15DD-1455B8987A4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19396" y="14034239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6" name="Segnaposto testo 3">
            <a:extLst>
              <a:ext uri="{FF2B5EF4-FFF2-40B4-BE49-F238E27FC236}">
                <a16:creationId xmlns:a16="http://schemas.microsoft.com/office/drawing/2014/main" id="{6B76A9E1-6BA2-51FC-3C1C-F7FB6C8FF3A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99043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7" name="Segnaposto testo 3">
            <a:extLst>
              <a:ext uri="{FF2B5EF4-FFF2-40B4-BE49-F238E27FC236}">
                <a16:creationId xmlns:a16="http://schemas.microsoft.com/office/drawing/2014/main" id="{4507B304-F770-6569-5082-05015170B1A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99119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8" name="Segnaposto testo 3">
            <a:extLst>
              <a:ext uri="{FF2B5EF4-FFF2-40B4-BE49-F238E27FC236}">
                <a16:creationId xmlns:a16="http://schemas.microsoft.com/office/drawing/2014/main" id="{FD0B286E-DF85-B39A-A0F9-454993DB941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70757" y="155908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26CA0432-0C8A-E459-C067-705072A2C29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698980" y="16086925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0" name="Segnaposto testo 3">
            <a:extLst>
              <a:ext uri="{FF2B5EF4-FFF2-40B4-BE49-F238E27FC236}">
                <a16:creationId xmlns:a16="http://schemas.microsoft.com/office/drawing/2014/main" id="{58901D3D-F044-AC3F-CFA1-759C1C0308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5768080" y="1452421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1" name="Segnaposto testo 3">
            <a:extLst>
              <a:ext uri="{FF2B5EF4-FFF2-40B4-BE49-F238E27FC236}">
                <a16:creationId xmlns:a16="http://schemas.microsoft.com/office/drawing/2014/main" id="{005B0911-28C9-0EEE-462B-F165B3B4BAB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4891780" y="15044481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2" name="Segnaposto testo 3">
            <a:extLst>
              <a:ext uri="{FF2B5EF4-FFF2-40B4-BE49-F238E27FC236}">
                <a16:creationId xmlns:a16="http://schemas.microsoft.com/office/drawing/2014/main" id="{43F4B826-FAC8-613D-BBDA-2661D15363E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768080" y="1556547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3" name="Segnaposto testo 3">
            <a:extLst>
              <a:ext uri="{FF2B5EF4-FFF2-40B4-BE49-F238E27FC236}">
                <a16:creationId xmlns:a16="http://schemas.microsoft.com/office/drawing/2014/main" id="{0690F25D-144E-E2F0-A2D7-756AD3C663E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501380" y="10436616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4" name="Segnaposto testo 3">
            <a:extLst>
              <a:ext uri="{FF2B5EF4-FFF2-40B4-BE49-F238E27FC236}">
                <a16:creationId xmlns:a16="http://schemas.microsoft.com/office/drawing/2014/main" id="{5C19D194-16B9-5949-C554-862FA175EDC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501379" y="9915677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5" name="Segnaposto testo 3">
            <a:extLst>
              <a:ext uri="{FF2B5EF4-FFF2-40B4-BE49-F238E27FC236}">
                <a16:creationId xmlns:a16="http://schemas.microsoft.com/office/drawing/2014/main" id="{107FE62E-8930-F1EC-CFD1-9A4E2996F1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047479" y="9379273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6" name="Segnaposto testo 3">
            <a:extLst>
              <a:ext uri="{FF2B5EF4-FFF2-40B4-BE49-F238E27FC236}">
                <a16:creationId xmlns:a16="http://schemas.microsoft.com/office/drawing/2014/main" id="{4C5FCA39-0203-4B3D-5803-2E49678FAC0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7038079" y="8817592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7" name="Segnaposto testo 3">
            <a:extLst>
              <a:ext uri="{FF2B5EF4-FFF2-40B4-BE49-F238E27FC236}">
                <a16:creationId xmlns:a16="http://schemas.microsoft.com/office/drawing/2014/main" id="{961C8162-FF44-B057-D05D-FBD75D144E8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4523479" y="8400360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8" name="Segnaposto testo 3">
            <a:extLst>
              <a:ext uri="{FF2B5EF4-FFF2-40B4-BE49-F238E27FC236}">
                <a16:creationId xmlns:a16="http://schemas.microsoft.com/office/drawing/2014/main" id="{290309A0-B609-83AD-B31B-60531B0035E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8066779" y="8338014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2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Compilare testo</a:t>
            </a:r>
          </a:p>
        </p:txBody>
      </p:sp>
      <p:sp>
        <p:nvSpPr>
          <p:cNvPr id="29" name="Segnaposto testo 3">
            <a:extLst>
              <a:ext uri="{FF2B5EF4-FFF2-40B4-BE49-F238E27FC236}">
                <a16:creationId xmlns:a16="http://schemas.microsoft.com/office/drawing/2014/main" id="{9FADB775-5491-7383-A34B-65D9156F179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1844464" y="8324968"/>
            <a:ext cx="279972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gg/mm/</a:t>
            </a:r>
            <a:r>
              <a:rPr lang="it-IT" dirty="0" err="1"/>
              <a:t>aaaa</a:t>
            </a:r>
            <a:endParaRPr lang="it-IT" dirty="0"/>
          </a:p>
        </p:txBody>
      </p:sp>
      <p:sp>
        <p:nvSpPr>
          <p:cNvPr id="30" name="Segnaposto testo 3">
            <a:extLst>
              <a:ext uri="{FF2B5EF4-FFF2-40B4-BE49-F238E27FC236}">
                <a16:creationId xmlns:a16="http://schemas.microsoft.com/office/drawing/2014/main" id="{212974DB-576F-A276-CFCC-7F632DE1EFE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72814" y="8324968"/>
            <a:ext cx="1028073" cy="45024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000"/>
              </a:lnSpc>
              <a:spcBef>
                <a:spcPts val="0"/>
              </a:spcBef>
              <a:buNone/>
              <a:defRPr sz="1800"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numero</a:t>
            </a:r>
          </a:p>
        </p:txBody>
      </p:sp>
      <p:sp>
        <p:nvSpPr>
          <p:cNvPr id="31" name="Titolo 30">
            <a:extLst>
              <a:ext uri="{FF2B5EF4-FFF2-40B4-BE49-F238E27FC236}">
                <a16:creationId xmlns:a16="http://schemas.microsoft.com/office/drawing/2014/main" id="{FADA6DAD-209E-5793-1A6F-1132C08F99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6319" y="3803542"/>
            <a:ext cx="11339831" cy="635389"/>
          </a:xfrm>
          <a:prstGeom prst="rect">
            <a:avLst/>
          </a:prstGeom>
        </p:spPr>
        <p:txBody>
          <a:bodyPr/>
          <a:lstStyle>
            <a:lvl1pPr>
              <a:defRPr sz="4000" b="1">
                <a:solidFill>
                  <a:srgbClr val="0E4194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t-IT" dirty="0"/>
              <a:t>Denominazione dell’intervento</a:t>
            </a:r>
          </a:p>
        </p:txBody>
      </p:sp>
      <p:sp>
        <p:nvSpPr>
          <p:cNvPr id="33" name="Segnaposto testo 13">
            <a:extLst>
              <a:ext uri="{FF2B5EF4-FFF2-40B4-BE49-F238E27FC236}">
                <a16:creationId xmlns:a16="http://schemas.microsoft.com/office/drawing/2014/main" id="{AB36BF72-75B1-2292-F9EE-711EFCAFB40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846319" y="4856163"/>
            <a:ext cx="11339831" cy="12080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2400">
                <a:solidFill>
                  <a:srgbClr val="0E4194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Descrizione dell’intervento </a:t>
            </a:r>
            <a:r>
              <a:rPr lang="it-IT" dirty="0" err="1"/>
              <a:t>Lorem</a:t>
            </a:r>
            <a:r>
              <a:rPr lang="it-IT" dirty="0"/>
              <a:t> </a:t>
            </a:r>
            <a:r>
              <a:rPr lang="it-IT" dirty="0" err="1"/>
              <a:t>ipsum</a:t>
            </a:r>
            <a:r>
              <a:rPr lang="it-IT" dirty="0"/>
              <a:t> dolor </a:t>
            </a:r>
            <a:r>
              <a:rPr lang="it-IT" dirty="0" err="1"/>
              <a:t>sit</a:t>
            </a:r>
            <a:r>
              <a:rPr lang="it-IT" dirty="0"/>
              <a:t> </a:t>
            </a:r>
            <a:r>
              <a:rPr lang="it-IT" dirty="0" err="1"/>
              <a:t>amet</a:t>
            </a:r>
            <a:r>
              <a:rPr lang="it-IT" dirty="0"/>
              <a:t>, </a:t>
            </a:r>
            <a:r>
              <a:rPr lang="it-IT" dirty="0" err="1"/>
              <a:t>consectetur</a:t>
            </a:r>
            <a:r>
              <a:rPr lang="it-IT" dirty="0"/>
              <a:t> </a:t>
            </a:r>
            <a:r>
              <a:rPr lang="it-IT" dirty="0" err="1"/>
              <a:t>adipiscing</a:t>
            </a:r>
            <a:endParaRPr lang="it-IT" dirty="0"/>
          </a:p>
          <a:p>
            <a:pPr lvl="0"/>
            <a:r>
              <a:rPr lang="it-IT" dirty="0" err="1"/>
              <a:t>elit</a:t>
            </a:r>
            <a:r>
              <a:rPr lang="it-IT" dirty="0"/>
              <a:t>. </a:t>
            </a:r>
            <a:r>
              <a:rPr lang="it-IT" dirty="0" err="1"/>
              <a:t>Aliquam</a:t>
            </a:r>
            <a:r>
              <a:rPr lang="it-IT" dirty="0"/>
              <a:t> ut </a:t>
            </a:r>
            <a:r>
              <a:rPr lang="it-IT" dirty="0" err="1"/>
              <a:t>ultrices</a:t>
            </a:r>
            <a:r>
              <a:rPr lang="it-IT" dirty="0"/>
              <a:t> urna, </a:t>
            </a:r>
            <a:r>
              <a:rPr lang="it-IT" dirty="0" err="1"/>
              <a:t>eu</a:t>
            </a:r>
            <a:r>
              <a:rPr lang="it-IT" dirty="0"/>
              <a:t> </a:t>
            </a:r>
            <a:r>
              <a:rPr lang="it-IT" dirty="0" err="1"/>
              <a:t>interdum</a:t>
            </a:r>
            <a:r>
              <a:rPr lang="it-IT" dirty="0"/>
              <a:t> </a:t>
            </a:r>
            <a:r>
              <a:rPr lang="it-IT" dirty="0" err="1"/>
              <a:t>leo</a:t>
            </a:r>
            <a:r>
              <a:rPr lang="it-IT" dirty="0"/>
              <a:t>. </a:t>
            </a:r>
            <a:r>
              <a:rPr lang="it-IT" dirty="0" err="1"/>
              <a:t>Aenean</a:t>
            </a:r>
            <a:r>
              <a:rPr lang="it-IT" dirty="0"/>
              <a:t> </a:t>
            </a:r>
            <a:r>
              <a:rPr lang="it-IT" dirty="0" err="1"/>
              <a:t>diam</a:t>
            </a:r>
            <a:r>
              <a:rPr lang="it-IT" dirty="0"/>
              <a:t> </a:t>
            </a:r>
            <a:r>
              <a:rPr lang="it-IT" dirty="0" err="1"/>
              <a:t>tellus</a:t>
            </a:r>
            <a:r>
              <a:rPr lang="it-IT" dirty="0"/>
              <a:t>. Cras ante</a:t>
            </a:r>
          </a:p>
          <a:p>
            <a:pPr lvl="0"/>
            <a:r>
              <a:rPr lang="it-IT" dirty="0"/>
              <a:t>libero, </a:t>
            </a:r>
            <a:r>
              <a:rPr lang="it-IT" dirty="0" err="1"/>
              <a:t>ultrices</a:t>
            </a:r>
            <a:r>
              <a:rPr lang="it-IT" dirty="0"/>
              <a:t> </a:t>
            </a:r>
            <a:r>
              <a:rPr lang="it-IT" dirty="0" err="1"/>
              <a:t>eu</a:t>
            </a:r>
            <a:r>
              <a:rPr lang="it-IT" dirty="0"/>
              <a:t> dolor id, </a:t>
            </a:r>
            <a:r>
              <a:rPr lang="it-IT" dirty="0" err="1"/>
              <a:t>tempor</a:t>
            </a:r>
            <a:r>
              <a:rPr lang="it-IT" dirty="0"/>
              <a:t> </a:t>
            </a:r>
            <a:r>
              <a:rPr lang="it-IT" dirty="0" err="1"/>
              <a:t>vulputate</a:t>
            </a:r>
            <a:r>
              <a:rPr lang="it-IT" dirty="0"/>
              <a:t> eros.</a:t>
            </a:r>
          </a:p>
        </p:txBody>
      </p:sp>
      <p:sp>
        <p:nvSpPr>
          <p:cNvPr id="34" name="Segnaposto testo 13">
            <a:extLst>
              <a:ext uri="{FF2B5EF4-FFF2-40B4-BE49-F238E27FC236}">
                <a16:creationId xmlns:a16="http://schemas.microsoft.com/office/drawing/2014/main" id="{703F50EA-B2B6-2327-308D-DD508E157A8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1111375" y="4760525"/>
            <a:ext cx="1989257" cy="67774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1800"/>
              </a:lnSpc>
              <a:spcBef>
                <a:spcPts val="0"/>
              </a:spcBef>
              <a:buNone/>
              <a:defRPr sz="1600" b="1">
                <a:solidFill>
                  <a:srgbClr val="0F70B7"/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Nome Programma </a:t>
            </a:r>
            <a:br>
              <a:rPr lang="it-IT" dirty="0"/>
            </a:br>
            <a:r>
              <a:rPr lang="it-IT" dirty="0"/>
              <a:t>Regionale Nazionale </a:t>
            </a:r>
            <a:br>
              <a:rPr lang="it-IT" dirty="0"/>
            </a:br>
            <a:r>
              <a:rPr lang="it-IT" dirty="0"/>
              <a:t>2021-2027</a:t>
            </a:r>
          </a:p>
        </p:txBody>
      </p:sp>
      <p:sp>
        <p:nvSpPr>
          <p:cNvPr id="35" name="Segnaposto immagine 16">
            <a:extLst>
              <a:ext uri="{FF2B5EF4-FFF2-40B4-BE49-F238E27FC236}">
                <a16:creationId xmlns:a16="http://schemas.microsoft.com/office/drawing/2014/main" id="{01F6988E-B1F2-2BC5-A015-941BA3EF7038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21032788" y="6169025"/>
            <a:ext cx="2260600" cy="1079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ENTE ATTUATORE</a:t>
            </a:r>
          </a:p>
        </p:txBody>
      </p:sp>
      <p:sp>
        <p:nvSpPr>
          <p:cNvPr id="36" name="Segnaposto testo 13">
            <a:extLst>
              <a:ext uri="{FF2B5EF4-FFF2-40B4-BE49-F238E27FC236}">
                <a16:creationId xmlns:a16="http://schemas.microsoft.com/office/drawing/2014/main" id="{EAD52CBB-4DDF-661E-AA0C-AFE951B19F0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782300" y="16659913"/>
            <a:ext cx="12679680" cy="446987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lnSpc>
                <a:spcPts val="2800"/>
              </a:lnSpc>
              <a:spcBef>
                <a:spcPts val="0"/>
              </a:spcBef>
              <a:buNone/>
              <a:defRPr sz="1800" b="1">
                <a:solidFill>
                  <a:schemeClr val="bg2">
                    <a:lumMod val="90000"/>
                  </a:schemeClr>
                </a:solidFill>
                <a:latin typeface="Titillium Web" panose="00000500000000000000" pitchFamily="2" charset="0"/>
              </a:defRPr>
            </a:lvl1pPr>
            <a:lvl5pPr>
              <a:defRPr/>
            </a:lvl5pPr>
          </a:lstStyle>
          <a:p>
            <a:pPr lvl="0"/>
            <a:r>
              <a:rPr lang="it-IT" dirty="0"/>
              <a:t>Ulteriori informazioni sull’opera possono essere assunte presso l’ufficio competente, in via xxx </a:t>
            </a:r>
            <a:r>
              <a:rPr lang="it-IT" dirty="0" err="1"/>
              <a:t>n°XX</a:t>
            </a:r>
            <a:r>
              <a:rPr lang="it-IT" dirty="0"/>
              <a:t>, XXXXX Città (Provincia)</a:t>
            </a:r>
          </a:p>
        </p:txBody>
      </p:sp>
      <p:sp>
        <p:nvSpPr>
          <p:cNvPr id="37" name="Segnaposto immagine 16">
            <a:extLst>
              <a:ext uri="{FF2B5EF4-FFF2-40B4-BE49-F238E27FC236}">
                <a16:creationId xmlns:a16="http://schemas.microsoft.com/office/drawing/2014/main" id="{85A8791F-D51F-B47A-DE3D-F51FA706A89F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19723100" y="4220774"/>
            <a:ext cx="1169988" cy="12080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it-IT" dirty="0"/>
              <a:t>QRCODE</a:t>
            </a:r>
          </a:p>
        </p:txBody>
      </p:sp>
      <p:sp>
        <p:nvSpPr>
          <p:cNvPr id="2" name="Segnaposto testo 4">
            <a:extLst>
              <a:ext uri="{FF2B5EF4-FFF2-40B4-BE49-F238E27FC236}">
                <a16:creationId xmlns:a16="http://schemas.microsoft.com/office/drawing/2014/main" id="{7951E9FC-2299-7817-05EF-62A6C01D8EB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846318" y="1349009"/>
            <a:ext cx="13030202" cy="2034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 b="1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pPr lvl="0"/>
            <a:r>
              <a:rPr lang="it-IT" dirty="0"/>
              <a:t>Questo intervento è realizzato con il contributo dell’unione europea</a:t>
            </a:r>
          </a:p>
        </p:txBody>
      </p:sp>
    </p:spTree>
    <p:extLst>
      <p:ext uri="{BB962C8B-B14F-4D97-AF65-F5344CB8AC3E}">
        <p14:creationId xmlns:p14="http://schemas.microsoft.com/office/powerpoint/2010/main" val="416144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971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B0BECAF9-A8D9-98E4-3056-751F1CBF1368}"/>
              </a:ext>
            </a:extLst>
          </p:cNvPr>
          <p:cNvGrpSpPr/>
          <p:nvPr userDrawn="1"/>
        </p:nvGrpSpPr>
        <p:grpSpPr>
          <a:xfrm>
            <a:off x="513250" y="185227"/>
            <a:ext cx="3336649" cy="17041091"/>
            <a:chOff x="513250" y="185227"/>
            <a:chExt cx="3336649" cy="17041091"/>
          </a:xfrm>
        </p:grpSpPr>
        <p:sp>
          <p:nvSpPr>
            <p:cNvPr id="3" name="Rettangolo 2">
              <a:extLst>
                <a:ext uri="{FF2B5EF4-FFF2-40B4-BE49-F238E27FC236}">
                  <a16:creationId xmlns:a16="http://schemas.microsoft.com/office/drawing/2014/main" id="{A31512E8-D958-5393-8A6B-5921EF34B754}"/>
                </a:ext>
              </a:extLst>
            </p:cNvPr>
            <p:cNvSpPr/>
            <p:nvPr userDrawn="1"/>
          </p:nvSpPr>
          <p:spPr>
            <a:xfrm>
              <a:off x="513250" y="185227"/>
              <a:ext cx="3336649" cy="170410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3B59BAE3-F86D-B4A2-499B-D5D9BF1972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t="17430" b="5059"/>
            <a:stretch>
              <a:fillRect/>
            </a:stretch>
          </p:blipFill>
          <p:spPr>
            <a:xfrm>
              <a:off x="1023616" y="1851545"/>
              <a:ext cx="2587019" cy="2820539"/>
            </a:xfrm>
            <a:prstGeom prst="rect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EEF80203-EC2D-8B14-EB91-9D7B268D804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rcRect t="7749" r="11569" b="11581"/>
            <a:stretch>
              <a:fillRect/>
            </a:stretch>
          </p:blipFill>
          <p:spPr>
            <a:xfrm>
              <a:off x="784351" y="6492676"/>
              <a:ext cx="3065548" cy="2620370"/>
            </a:xfrm>
            <a:prstGeom prst="rect">
              <a:avLst/>
            </a:prstGeom>
          </p:spPr>
        </p:pic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BCDA51E0-8BF1-4CF2-C94D-246615F49F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rcRect t="11155" b="4542"/>
            <a:stretch>
              <a:fillRect/>
            </a:stretch>
          </p:blipFill>
          <p:spPr>
            <a:xfrm>
              <a:off x="784351" y="10933638"/>
              <a:ext cx="3065548" cy="2238233"/>
            </a:xfrm>
            <a:prstGeom prst="rect">
              <a:avLst/>
            </a:prstGeom>
          </p:spPr>
        </p:pic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D6E3475A-4395-2821-F9BD-5D3682BAF3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434864" y="5416956"/>
              <a:ext cx="1764522" cy="330848"/>
            </a:xfrm>
            <a:prstGeom prst="rect">
              <a:avLst/>
            </a:prstGeom>
          </p:spPr>
        </p:pic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2B02846D-D376-7AB6-1C84-E63CA96FF1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434864" y="9857918"/>
              <a:ext cx="1764522" cy="330848"/>
            </a:xfrm>
            <a:prstGeom prst="rect">
              <a:avLst/>
            </a:prstGeom>
          </p:spPr>
        </p:pic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C8036DF1-40BE-2570-1796-E544B8BCD5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1434864" y="13916743"/>
              <a:ext cx="1764522" cy="330848"/>
            </a:xfrm>
            <a:prstGeom prst="rect">
              <a:avLst/>
            </a:prstGeom>
          </p:spPr>
        </p:pic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5EC9DECC-9819-8CB1-AA05-DA6CDD6C2A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1006625" y="14992465"/>
              <a:ext cx="2795922" cy="14618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2577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5" Type="http://schemas.openxmlformats.org/officeDocument/2006/relationships/image" Target="../media/image10.png"/><Relationship Id="rId10" Type="http://schemas.openxmlformats.org/officeDocument/2006/relationships/image" Target="../media/image4.pn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BAAC24-FDEF-38F1-1901-D74880AA2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B4F27FE-DC88-16A3-F40C-EFCD0F9811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49E5FB6-6110-0659-1200-5837C9A9F8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immagine 4">
            <a:extLst>
              <a:ext uri="{FF2B5EF4-FFF2-40B4-BE49-F238E27FC236}">
                <a16:creationId xmlns:a16="http://schemas.microsoft.com/office/drawing/2014/main" id="{4CC45CE1-BCC1-F7DB-D376-40981272DA2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9F3B4BB3-D056-BA2B-41DE-4FA49184FE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B9680CB9-6DDE-8CB0-5BFF-5DD3437E19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Immagine 7" descr="Immagine che contiene testo, schermata, Pagina Web, Sito Web&#10;&#10;Il contenuto generato dall'IA potrebbe non essere corretto.">
            <a:extLst>
              <a:ext uri="{FF2B5EF4-FFF2-40B4-BE49-F238E27FC236}">
                <a16:creationId xmlns:a16="http://schemas.microsoft.com/office/drawing/2014/main" id="{C07A2316-23E9-CDAF-6309-6B73C7BB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2" y="-2"/>
            <a:ext cx="25150633" cy="17736751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BBDFCC74-8088-A8DC-5298-589F13981111}"/>
              </a:ext>
            </a:extLst>
          </p:cNvPr>
          <p:cNvGrpSpPr/>
          <p:nvPr/>
        </p:nvGrpSpPr>
        <p:grpSpPr>
          <a:xfrm>
            <a:off x="8810847" y="5091841"/>
            <a:ext cx="5500577" cy="476904"/>
            <a:chOff x="946086" y="5116769"/>
            <a:chExt cx="23731870" cy="2339163"/>
          </a:xfrm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70CCDC09-ABE9-725A-712F-0DC904DBA923}"/>
                </a:ext>
              </a:extLst>
            </p:cNvPr>
            <p:cNvSpPr/>
            <p:nvPr userDrawn="1"/>
          </p:nvSpPr>
          <p:spPr>
            <a:xfrm>
              <a:off x="946086" y="5116769"/>
              <a:ext cx="23731870" cy="233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43FA29F0-9EA3-4821-44EB-BCDCAEF7D449}"/>
                </a:ext>
              </a:extLst>
            </p:cNvPr>
            <p:cNvGrpSpPr/>
            <p:nvPr userDrawn="1"/>
          </p:nvGrpSpPr>
          <p:grpSpPr>
            <a:xfrm>
              <a:off x="1428176" y="5366610"/>
              <a:ext cx="22825714" cy="1839477"/>
              <a:chOff x="1428175" y="5330095"/>
              <a:chExt cx="22825714" cy="1839479"/>
            </a:xfrm>
          </p:grpSpPr>
          <p:pic>
            <p:nvPicPr>
              <p:cNvPr id="12" name="Immagine 11">
                <a:extLst>
                  <a:ext uri="{FF2B5EF4-FFF2-40B4-BE49-F238E27FC236}">
                    <a16:creationId xmlns:a16="http://schemas.microsoft.com/office/drawing/2014/main" id="{8A15F29B-5B71-8CF2-A5EA-1FA0566312F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1428175" y="5388760"/>
                <a:ext cx="4018346" cy="1722149"/>
              </a:xfrm>
              <a:prstGeom prst="rect">
                <a:avLst/>
              </a:prstGeom>
            </p:spPr>
          </p:pic>
          <p:pic>
            <p:nvPicPr>
              <p:cNvPr id="13" name="Immagine 12">
                <a:extLst>
                  <a:ext uri="{FF2B5EF4-FFF2-40B4-BE49-F238E27FC236}">
                    <a16:creationId xmlns:a16="http://schemas.microsoft.com/office/drawing/2014/main" id="{45C83FAA-7A16-77CB-144E-8A49BC887B44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6461670" y="5515682"/>
                <a:ext cx="6639290" cy="1468305"/>
              </a:xfrm>
              <a:prstGeom prst="rect">
                <a:avLst/>
              </a:prstGeom>
            </p:spPr>
          </p:pic>
          <p:pic>
            <p:nvPicPr>
              <p:cNvPr id="14" name="Immagine 13">
                <a:extLst>
                  <a:ext uri="{FF2B5EF4-FFF2-40B4-BE49-F238E27FC236}">
                    <a16:creationId xmlns:a16="http://schemas.microsoft.com/office/drawing/2014/main" id="{72E6B80C-5C09-5D16-16E8-0646D517458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14116109" y="5458562"/>
                <a:ext cx="6030786" cy="1582545"/>
              </a:xfrm>
              <a:prstGeom prst="rect">
                <a:avLst/>
              </a:prstGeom>
            </p:spPr>
          </p:pic>
          <p:pic>
            <p:nvPicPr>
              <p:cNvPr id="15" name="Immagine 14">
                <a:extLst>
                  <a:ext uri="{FF2B5EF4-FFF2-40B4-BE49-F238E27FC236}">
                    <a16:creationId xmlns:a16="http://schemas.microsoft.com/office/drawing/2014/main" id="{15BC46A3-3E0E-C4D2-4767-61BF77380C0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rcRect r="12119"/>
              <a:stretch>
                <a:fillRect/>
              </a:stretch>
            </p:blipFill>
            <p:spPr>
              <a:xfrm>
                <a:off x="21162041" y="5330095"/>
                <a:ext cx="3091848" cy="1839479"/>
              </a:xfrm>
              <a:prstGeom prst="rect">
                <a:avLst/>
              </a:prstGeom>
            </p:spPr>
          </p:pic>
          <p:pic>
            <p:nvPicPr>
              <p:cNvPr id="16" name="Immagine 15">
                <a:extLst>
                  <a:ext uri="{FF2B5EF4-FFF2-40B4-BE49-F238E27FC236}">
                    <a16:creationId xmlns:a16="http://schemas.microsoft.com/office/drawing/2014/main" id="{B529B049-DA83-7F80-D02C-E172D7FBC1C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5877885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17" name="Immagine 16">
                <a:extLst>
                  <a:ext uri="{FF2B5EF4-FFF2-40B4-BE49-F238E27FC236}">
                    <a16:creationId xmlns:a16="http://schemas.microsoft.com/office/drawing/2014/main" id="{1CDD05AE-815E-AADF-BAAF-6FA8E542016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3532324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18" name="Immagine 17">
                <a:extLst>
                  <a:ext uri="{FF2B5EF4-FFF2-40B4-BE49-F238E27FC236}">
                    <a16:creationId xmlns:a16="http://schemas.microsoft.com/office/drawing/2014/main" id="{264883DF-612E-AD00-1B88-D64D5861CFE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20578259" y="5964044"/>
                <a:ext cx="152421" cy="571580"/>
              </a:xfrm>
              <a:prstGeom prst="rect">
                <a:avLst/>
              </a:prstGeom>
            </p:spPr>
          </p:pic>
        </p:grp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7E8A61C6-EF3A-DBCC-B73C-22206AE0260F}"/>
              </a:ext>
            </a:extLst>
          </p:cNvPr>
          <p:cNvGrpSpPr/>
          <p:nvPr/>
        </p:nvGrpSpPr>
        <p:grpSpPr>
          <a:xfrm>
            <a:off x="15534276" y="5091840"/>
            <a:ext cx="5500577" cy="476904"/>
            <a:chOff x="946086" y="5116769"/>
            <a:chExt cx="23731870" cy="2339163"/>
          </a:xfrm>
        </p:grpSpPr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6791B52E-49FF-ECCE-CBC0-FD04FEF09F45}"/>
                </a:ext>
              </a:extLst>
            </p:cNvPr>
            <p:cNvSpPr/>
            <p:nvPr userDrawn="1"/>
          </p:nvSpPr>
          <p:spPr>
            <a:xfrm>
              <a:off x="946086" y="5116769"/>
              <a:ext cx="23731870" cy="233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21" name="Gruppo 20">
              <a:extLst>
                <a:ext uri="{FF2B5EF4-FFF2-40B4-BE49-F238E27FC236}">
                  <a16:creationId xmlns:a16="http://schemas.microsoft.com/office/drawing/2014/main" id="{1EBADD2B-CEA3-DC84-7F01-5A8A44CB0573}"/>
                </a:ext>
              </a:extLst>
            </p:cNvPr>
            <p:cNvGrpSpPr/>
            <p:nvPr userDrawn="1"/>
          </p:nvGrpSpPr>
          <p:grpSpPr>
            <a:xfrm>
              <a:off x="1428176" y="5366610"/>
              <a:ext cx="22825714" cy="1839477"/>
              <a:chOff x="1428175" y="5330095"/>
              <a:chExt cx="22825714" cy="1839479"/>
            </a:xfrm>
          </p:grpSpPr>
          <p:pic>
            <p:nvPicPr>
              <p:cNvPr id="22" name="Immagine 21">
                <a:extLst>
                  <a:ext uri="{FF2B5EF4-FFF2-40B4-BE49-F238E27FC236}">
                    <a16:creationId xmlns:a16="http://schemas.microsoft.com/office/drawing/2014/main" id="{61A27F08-A2B7-C4F7-431A-87869F268CA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1428175" y="5388760"/>
                <a:ext cx="4018346" cy="1722149"/>
              </a:xfrm>
              <a:prstGeom prst="rect">
                <a:avLst/>
              </a:prstGeom>
            </p:spPr>
          </p:pic>
          <p:pic>
            <p:nvPicPr>
              <p:cNvPr id="23" name="Immagine 22">
                <a:extLst>
                  <a:ext uri="{FF2B5EF4-FFF2-40B4-BE49-F238E27FC236}">
                    <a16:creationId xmlns:a16="http://schemas.microsoft.com/office/drawing/2014/main" id="{2BF6F751-715C-C3F5-1076-9720323D68D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/>
              <a:stretch>
                <a:fillRect/>
              </a:stretch>
            </p:blipFill>
            <p:spPr>
              <a:xfrm>
                <a:off x="6461670" y="5515682"/>
                <a:ext cx="6639290" cy="1468305"/>
              </a:xfrm>
              <a:prstGeom prst="rect">
                <a:avLst/>
              </a:prstGeom>
            </p:spPr>
          </p:pic>
          <p:pic>
            <p:nvPicPr>
              <p:cNvPr id="24" name="Immagine 23">
                <a:extLst>
                  <a:ext uri="{FF2B5EF4-FFF2-40B4-BE49-F238E27FC236}">
                    <a16:creationId xmlns:a16="http://schemas.microsoft.com/office/drawing/2014/main" id="{6455E084-99F8-7809-44A4-EF7EA444D786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5"/>
              <a:stretch>
                <a:fillRect/>
              </a:stretch>
            </p:blipFill>
            <p:spPr>
              <a:xfrm>
                <a:off x="14116109" y="5458562"/>
                <a:ext cx="6030786" cy="1582545"/>
              </a:xfrm>
              <a:prstGeom prst="rect">
                <a:avLst/>
              </a:prstGeom>
            </p:spPr>
          </p:pic>
          <p:pic>
            <p:nvPicPr>
              <p:cNvPr id="25" name="Immagine 24">
                <a:extLst>
                  <a:ext uri="{FF2B5EF4-FFF2-40B4-BE49-F238E27FC236}">
                    <a16:creationId xmlns:a16="http://schemas.microsoft.com/office/drawing/2014/main" id="{95EF924F-6B62-A72B-AB98-A3AEFBB3A48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6"/>
              <a:srcRect r="12119"/>
              <a:stretch>
                <a:fillRect/>
              </a:stretch>
            </p:blipFill>
            <p:spPr>
              <a:xfrm>
                <a:off x="21162041" y="5330095"/>
                <a:ext cx="3091848" cy="1839479"/>
              </a:xfrm>
              <a:prstGeom prst="rect">
                <a:avLst/>
              </a:prstGeom>
            </p:spPr>
          </p:pic>
          <p:pic>
            <p:nvPicPr>
              <p:cNvPr id="26" name="Immagine 25">
                <a:extLst>
                  <a:ext uri="{FF2B5EF4-FFF2-40B4-BE49-F238E27FC236}">
                    <a16:creationId xmlns:a16="http://schemas.microsoft.com/office/drawing/2014/main" id="{26C8C8D1-BBB5-6BC1-A2A2-5F2B6B9051F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5877885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27" name="Immagine 26">
                <a:extLst>
                  <a:ext uri="{FF2B5EF4-FFF2-40B4-BE49-F238E27FC236}">
                    <a16:creationId xmlns:a16="http://schemas.microsoft.com/office/drawing/2014/main" id="{8097FA1F-A06B-2ED9-FF4A-D94BB55303F8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13532324" y="5964044"/>
                <a:ext cx="152421" cy="571580"/>
              </a:xfrm>
              <a:prstGeom prst="rect">
                <a:avLst/>
              </a:prstGeom>
            </p:spPr>
          </p:pic>
          <p:pic>
            <p:nvPicPr>
              <p:cNvPr id="28" name="Immagine 27">
                <a:extLst>
                  <a:ext uri="{FF2B5EF4-FFF2-40B4-BE49-F238E27FC236}">
                    <a16:creationId xmlns:a16="http://schemas.microsoft.com/office/drawing/2014/main" id="{D56EB264-28D9-4AC7-DB7D-F05685FE252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7"/>
              <a:stretch>
                <a:fillRect/>
              </a:stretch>
            </p:blipFill>
            <p:spPr>
              <a:xfrm>
                <a:off x="20578259" y="5964044"/>
                <a:ext cx="152421" cy="571580"/>
              </a:xfrm>
              <a:prstGeom prst="rect">
                <a:avLst/>
              </a:prstGeom>
            </p:spPr>
          </p:pic>
        </p:grpSp>
      </p:grp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4240E59D-5749-87C0-1CFA-8B9A8BA48DCB}"/>
              </a:ext>
            </a:extLst>
          </p:cNvPr>
          <p:cNvGrpSpPr/>
          <p:nvPr/>
        </p:nvGrpSpPr>
        <p:grpSpPr>
          <a:xfrm>
            <a:off x="16383504" y="11274604"/>
            <a:ext cx="924782" cy="4709616"/>
            <a:chOff x="513250" y="185229"/>
            <a:chExt cx="3336649" cy="17041093"/>
          </a:xfrm>
        </p:grpSpPr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EB12CB7-281E-9756-43DF-F5E68E6088E9}"/>
                </a:ext>
              </a:extLst>
            </p:cNvPr>
            <p:cNvSpPr/>
            <p:nvPr userDrawn="1"/>
          </p:nvSpPr>
          <p:spPr>
            <a:xfrm>
              <a:off x="513250" y="185229"/>
              <a:ext cx="3336649" cy="17041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31" name="Immagine 30">
              <a:extLst>
                <a:ext uri="{FF2B5EF4-FFF2-40B4-BE49-F238E27FC236}">
                  <a16:creationId xmlns:a16="http://schemas.microsoft.com/office/drawing/2014/main" id="{C2368716-F071-9964-F9C8-11AA6AD62C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/>
            <a:srcRect t="17430" b="5059"/>
            <a:stretch>
              <a:fillRect/>
            </a:stretch>
          </p:blipFill>
          <p:spPr>
            <a:xfrm>
              <a:off x="1023614" y="1851546"/>
              <a:ext cx="2587018" cy="2820538"/>
            </a:xfrm>
            <a:prstGeom prst="rect">
              <a:avLst/>
            </a:prstGeom>
          </p:spPr>
        </p:pic>
        <p:pic>
          <p:nvPicPr>
            <p:cNvPr id="32" name="Immagine 31">
              <a:extLst>
                <a:ext uri="{FF2B5EF4-FFF2-40B4-BE49-F238E27FC236}">
                  <a16:creationId xmlns:a16="http://schemas.microsoft.com/office/drawing/2014/main" id="{D903439B-EF92-2BF8-1040-41E41E8D8A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rcRect t="7749" r="11569" b="11581"/>
            <a:stretch>
              <a:fillRect/>
            </a:stretch>
          </p:blipFill>
          <p:spPr>
            <a:xfrm>
              <a:off x="784351" y="6492677"/>
              <a:ext cx="3065548" cy="2620370"/>
            </a:xfrm>
            <a:prstGeom prst="rect">
              <a:avLst/>
            </a:prstGeom>
          </p:spPr>
        </p:pic>
        <p:pic>
          <p:nvPicPr>
            <p:cNvPr id="33" name="Immagine 32">
              <a:extLst>
                <a:ext uri="{FF2B5EF4-FFF2-40B4-BE49-F238E27FC236}">
                  <a16:creationId xmlns:a16="http://schemas.microsoft.com/office/drawing/2014/main" id="{4A43164D-F6F7-857A-FD78-6B5EBCB9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rcRect t="11155" b="4542"/>
            <a:stretch>
              <a:fillRect/>
            </a:stretch>
          </p:blipFill>
          <p:spPr>
            <a:xfrm>
              <a:off x="784351" y="10933641"/>
              <a:ext cx="3065548" cy="2238232"/>
            </a:xfrm>
            <a:prstGeom prst="rect">
              <a:avLst/>
            </a:prstGeom>
          </p:spPr>
        </p:pic>
        <p:pic>
          <p:nvPicPr>
            <p:cNvPr id="34" name="Immagine 33">
              <a:extLst>
                <a:ext uri="{FF2B5EF4-FFF2-40B4-BE49-F238E27FC236}">
                  <a16:creationId xmlns:a16="http://schemas.microsoft.com/office/drawing/2014/main" id="{A1AE5ADF-3DFB-7FC0-BE0D-4CC51D916D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434866" y="5416960"/>
              <a:ext cx="1764522" cy="330848"/>
            </a:xfrm>
            <a:prstGeom prst="rect">
              <a:avLst/>
            </a:prstGeom>
          </p:spPr>
        </p:pic>
        <p:pic>
          <p:nvPicPr>
            <p:cNvPr id="35" name="Immagine 34">
              <a:extLst>
                <a:ext uri="{FF2B5EF4-FFF2-40B4-BE49-F238E27FC236}">
                  <a16:creationId xmlns:a16="http://schemas.microsoft.com/office/drawing/2014/main" id="{4D368699-E7B0-79DB-3E52-65FA1B947A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434866" y="9857920"/>
              <a:ext cx="1764522" cy="330848"/>
            </a:xfrm>
            <a:prstGeom prst="rect">
              <a:avLst/>
            </a:prstGeom>
          </p:spPr>
        </p:pic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6E456849-6F44-65E9-23E0-986F66435A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434866" y="13916748"/>
              <a:ext cx="1764522" cy="330849"/>
            </a:xfrm>
            <a:prstGeom prst="rect">
              <a:avLst/>
            </a:prstGeom>
          </p:spPr>
        </p:pic>
        <p:pic>
          <p:nvPicPr>
            <p:cNvPr id="37" name="Immagine 36">
              <a:extLst>
                <a:ext uri="{FF2B5EF4-FFF2-40B4-BE49-F238E27FC236}">
                  <a16:creationId xmlns:a16="http://schemas.microsoft.com/office/drawing/2014/main" id="{DAE751E5-7060-3306-E308-99F55BC283C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1006624" y="14992465"/>
              <a:ext cx="2795923" cy="14618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828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o 12">
            <a:extLst>
              <a:ext uri="{FF2B5EF4-FFF2-40B4-BE49-F238E27FC236}">
                <a16:creationId xmlns:a16="http://schemas.microsoft.com/office/drawing/2014/main" id="{2AB47E31-1920-8E2A-94AF-F59A44EDE32E}"/>
              </a:ext>
            </a:extLst>
          </p:cNvPr>
          <p:cNvGrpSpPr/>
          <p:nvPr/>
        </p:nvGrpSpPr>
        <p:grpSpPr>
          <a:xfrm>
            <a:off x="99242" y="0"/>
            <a:ext cx="25100733" cy="17796759"/>
            <a:chOff x="99242" y="0"/>
            <a:chExt cx="25100733" cy="17796759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A9F7191F-9BA6-A6A8-4CC0-FCAD4AA81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242" y="0"/>
              <a:ext cx="25100733" cy="17796759"/>
            </a:xfrm>
            <a:prstGeom prst="rect">
              <a:avLst/>
            </a:prstGeom>
          </p:spPr>
        </p:pic>
        <p:grpSp>
          <p:nvGrpSpPr>
            <p:cNvPr id="2" name="Gruppo 1">
              <a:extLst>
                <a:ext uri="{FF2B5EF4-FFF2-40B4-BE49-F238E27FC236}">
                  <a16:creationId xmlns:a16="http://schemas.microsoft.com/office/drawing/2014/main" id="{2A8B80E2-1134-4554-4328-B4E4ED8B01A7}"/>
                </a:ext>
              </a:extLst>
            </p:cNvPr>
            <p:cNvGrpSpPr/>
            <p:nvPr/>
          </p:nvGrpSpPr>
          <p:grpSpPr>
            <a:xfrm>
              <a:off x="1887533" y="5679669"/>
              <a:ext cx="7158496" cy="688473"/>
              <a:chOff x="946086" y="5116769"/>
              <a:chExt cx="23731870" cy="2339163"/>
            </a:xfrm>
          </p:grpSpPr>
          <p:sp>
            <p:nvSpPr>
              <p:cNvPr id="3" name="Rettangolo 2">
                <a:extLst>
                  <a:ext uri="{FF2B5EF4-FFF2-40B4-BE49-F238E27FC236}">
                    <a16:creationId xmlns:a16="http://schemas.microsoft.com/office/drawing/2014/main" id="{EFC8B448-6006-CE39-508E-E20005E361D7}"/>
                  </a:ext>
                </a:extLst>
              </p:cNvPr>
              <p:cNvSpPr/>
              <p:nvPr userDrawn="1"/>
            </p:nvSpPr>
            <p:spPr>
              <a:xfrm>
                <a:off x="946086" y="5116769"/>
                <a:ext cx="23731870" cy="233916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grpSp>
            <p:nvGrpSpPr>
              <p:cNvPr id="4" name="Gruppo 3">
                <a:extLst>
                  <a:ext uri="{FF2B5EF4-FFF2-40B4-BE49-F238E27FC236}">
                    <a16:creationId xmlns:a16="http://schemas.microsoft.com/office/drawing/2014/main" id="{11ED8C74-5F32-90CC-62CB-94AADFFEC643}"/>
                  </a:ext>
                </a:extLst>
              </p:cNvPr>
              <p:cNvGrpSpPr/>
              <p:nvPr userDrawn="1"/>
            </p:nvGrpSpPr>
            <p:grpSpPr>
              <a:xfrm>
                <a:off x="1428175" y="5366611"/>
                <a:ext cx="22825714" cy="1839479"/>
                <a:chOff x="1428175" y="5330095"/>
                <a:chExt cx="22825714" cy="1839479"/>
              </a:xfrm>
            </p:grpSpPr>
            <p:pic>
              <p:nvPicPr>
                <p:cNvPr id="5" name="Immagine 4">
                  <a:extLst>
                    <a:ext uri="{FF2B5EF4-FFF2-40B4-BE49-F238E27FC236}">
                      <a16:creationId xmlns:a16="http://schemas.microsoft.com/office/drawing/2014/main" id="{D4C31B88-2A18-54E4-B339-46DF6BA6DCF6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428175" y="5388760"/>
                  <a:ext cx="4018346" cy="1722149"/>
                </a:xfrm>
                <a:prstGeom prst="rect">
                  <a:avLst/>
                </a:prstGeom>
              </p:spPr>
            </p:pic>
            <p:pic>
              <p:nvPicPr>
                <p:cNvPr id="6" name="Immagine 5">
                  <a:extLst>
                    <a:ext uri="{FF2B5EF4-FFF2-40B4-BE49-F238E27FC236}">
                      <a16:creationId xmlns:a16="http://schemas.microsoft.com/office/drawing/2014/main" id="{862BC952-4ED9-7269-81A1-A289B9AC213B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461670" y="5515682"/>
                  <a:ext cx="6639290" cy="1468305"/>
                </a:xfrm>
                <a:prstGeom prst="rect">
                  <a:avLst/>
                </a:prstGeom>
              </p:spPr>
            </p:pic>
            <p:pic>
              <p:nvPicPr>
                <p:cNvPr id="7" name="Immagine 6">
                  <a:extLst>
                    <a:ext uri="{FF2B5EF4-FFF2-40B4-BE49-F238E27FC236}">
                      <a16:creationId xmlns:a16="http://schemas.microsoft.com/office/drawing/2014/main" id="{250FA4CF-61C5-CFC8-8884-E37E5AD0331E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4116109" y="5458562"/>
                  <a:ext cx="6030786" cy="1582545"/>
                </a:xfrm>
                <a:prstGeom prst="rect">
                  <a:avLst/>
                </a:prstGeom>
              </p:spPr>
            </p:pic>
            <p:pic>
              <p:nvPicPr>
                <p:cNvPr id="8" name="Immagine 7">
                  <a:extLst>
                    <a:ext uri="{FF2B5EF4-FFF2-40B4-BE49-F238E27FC236}">
                      <a16:creationId xmlns:a16="http://schemas.microsoft.com/office/drawing/2014/main" id="{ED5B4D48-8EF5-7E62-F92B-58085208A349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6"/>
                <a:srcRect r="12119"/>
                <a:stretch>
                  <a:fillRect/>
                </a:stretch>
              </p:blipFill>
              <p:spPr>
                <a:xfrm>
                  <a:off x="21162041" y="5330095"/>
                  <a:ext cx="3091848" cy="1839479"/>
                </a:xfrm>
                <a:prstGeom prst="rect">
                  <a:avLst/>
                </a:prstGeom>
              </p:spPr>
            </p:pic>
            <p:pic>
              <p:nvPicPr>
                <p:cNvPr id="10" name="Immagine 9">
                  <a:extLst>
                    <a:ext uri="{FF2B5EF4-FFF2-40B4-BE49-F238E27FC236}">
                      <a16:creationId xmlns:a16="http://schemas.microsoft.com/office/drawing/2014/main" id="{CBC769FC-22CA-ACA9-1341-33986F2B6467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877885" y="5964044"/>
                  <a:ext cx="152421" cy="571580"/>
                </a:xfrm>
                <a:prstGeom prst="rect">
                  <a:avLst/>
                </a:prstGeom>
              </p:spPr>
            </p:pic>
            <p:pic>
              <p:nvPicPr>
                <p:cNvPr id="11" name="Immagine 10">
                  <a:extLst>
                    <a:ext uri="{FF2B5EF4-FFF2-40B4-BE49-F238E27FC236}">
                      <a16:creationId xmlns:a16="http://schemas.microsoft.com/office/drawing/2014/main" id="{2521A245-8347-F809-A1F7-1FD46E60DCB8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3532324" y="5964044"/>
                  <a:ext cx="152421" cy="571580"/>
                </a:xfrm>
                <a:prstGeom prst="rect">
                  <a:avLst/>
                </a:prstGeom>
              </p:spPr>
            </p:pic>
            <p:pic>
              <p:nvPicPr>
                <p:cNvPr id="12" name="Immagine 11">
                  <a:extLst>
                    <a:ext uri="{FF2B5EF4-FFF2-40B4-BE49-F238E27FC236}">
                      <a16:creationId xmlns:a16="http://schemas.microsoft.com/office/drawing/2014/main" id="{DFBF52BA-D6DB-0A33-621A-380BF38652BF}"/>
                    </a:ext>
                  </a:extLst>
                </p:cNvPr>
                <p:cNvPicPr>
                  <a:picLocks noChangeAspect="1"/>
                </p:cNvPicPr>
                <p:nvPr userDrawn="1"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0578259" y="5964044"/>
                  <a:ext cx="152421" cy="57158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965220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CF0E04-3E6C-1617-5EFA-288A26DE6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A080F88-A3B9-43EA-F2A4-49336D48B3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65377008-CC6F-6AEF-FC56-8B2E4B7074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Segnaposto immagine 10">
            <a:extLst>
              <a:ext uri="{FF2B5EF4-FFF2-40B4-BE49-F238E27FC236}">
                <a16:creationId xmlns:a16="http://schemas.microsoft.com/office/drawing/2014/main" id="{F59C148C-55D8-7C94-5F36-06E2F888E3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67E77D04-3B74-23B8-A6E0-6DD8E7E6D7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3" name="Segnaposto immagine 12">
            <a:extLst>
              <a:ext uri="{FF2B5EF4-FFF2-40B4-BE49-F238E27FC236}">
                <a16:creationId xmlns:a16="http://schemas.microsoft.com/office/drawing/2014/main" id="{AAE75851-818E-AED2-D5E7-515A7E8E0C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46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egnaposto testo 62">
            <a:extLst>
              <a:ext uri="{FF2B5EF4-FFF2-40B4-BE49-F238E27FC236}">
                <a16:creationId xmlns:a16="http://schemas.microsoft.com/office/drawing/2014/main" id="{DEFDD1F6-F1CD-1805-57E8-B63A2F535C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4" name="Segnaposto testo 63">
            <a:extLst>
              <a:ext uri="{FF2B5EF4-FFF2-40B4-BE49-F238E27FC236}">
                <a16:creationId xmlns:a16="http://schemas.microsoft.com/office/drawing/2014/main" id="{1FBA0703-7C69-5308-F77D-F04416209C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5" name="Segnaposto testo 64">
            <a:extLst>
              <a:ext uri="{FF2B5EF4-FFF2-40B4-BE49-F238E27FC236}">
                <a16:creationId xmlns:a16="http://schemas.microsoft.com/office/drawing/2014/main" id="{273614FE-9D63-A500-BD33-90351B934F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6" name="Segnaposto testo 65">
            <a:extLst>
              <a:ext uri="{FF2B5EF4-FFF2-40B4-BE49-F238E27FC236}">
                <a16:creationId xmlns:a16="http://schemas.microsoft.com/office/drawing/2014/main" id="{647D0524-75AD-4B62-3F9E-D2E7675119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7" name="Segnaposto testo 66">
            <a:extLst>
              <a:ext uri="{FF2B5EF4-FFF2-40B4-BE49-F238E27FC236}">
                <a16:creationId xmlns:a16="http://schemas.microsoft.com/office/drawing/2014/main" id="{533ED58F-DFF5-514E-9365-3DB5B88657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8" name="Segnaposto testo 67">
            <a:extLst>
              <a:ext uri="{FF2B5EF4-FFF2-40B4-BE49-F238E27FC236}">
                <a16:creationId xmlns:a16="http://schemas.microsoft.com/office/drawing/2014/main" id="{6A1833B4-0DD3-93E2-8F80-DD6A2F711A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9" name="Segnaposto testo 68">
            <a:extLst>
              <a:ext uri="{FF2B5EF4-FFF2-40B4-BE49-F238E27FC236}">
                <a16:creationId xmlns:a16="http://schemas.microsoft.com/office/drawing/2014/main" id="{056EA1A1-75FA-B068-D5FB-E59254C326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0" name="Segnaposto testo 69">
            <a:extLst>
              <a:ext uri="{FF2B5EF4-FFF2-40B4-BE49-F238E27FC236}">
                <a16:creationId xmlns:a16="http://schemas.microsoft.com/office/drawing/2014/main" id="{F6D34C7E-7142-4D94-50C7-ACE232F00D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1" name="Segnaposto testo 70">
            <a:extLst>
              <a:ext uri="{FF2B5EF4-FFF2-40B4-BE49-F238E27FC236}">
                <a16:creationId xmlns:a16="http://schemas.microsoft.com/office/drawing/2014/main" id="{CC45329B-1018-E03E-6A44-B50526CE3BA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2" name="Segnaposto testo 71">
            <a:extLst>
              <a:ext uri="{FF2B5EF4-FFF2-40B4-BE49-F238E27FC236}">
                <a16:creationId xmlns:a16="http://schemas.microsoft.com/office/drawing/2014/main" id="{13CD79EE-784F-C9CD-0466-C56262CCE55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3" name="Segnaposto testo 72">
            <a:extLst>
              <a:ext uri="{FF2B5EF4-FFF2-40B4-BE49-F238E27FC236}">
                <a16:creationId xmlns:a16="http://schemas.microsoft.com/office/drawing/2014/main" id="{5915C68A-B8E0-9222-052C-8669DFA3FD4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4" name="Segnaposto testo 73">
            <a:extLst>
              <a:ext uri="{FF2B5EF4-FFF2-40B4-BE49-F238E27FC236}">
                <a16:creationId xmlns:a16="http://schemas.microsoft.com/office/drawing/2014/main" id="{5C80330C-C089-C86E-F8ED-3C39C04A2A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5" name="Segnaposto testo 74">
            <a:extLst>
              <a:ext uri="{FF2B5EF4-FFF2-40B4-BE49-F238E27FC236}">
                <a16:creationId xmlns:a16="http://schemas.microsoft.com/office/drawing/2014/main" id="{5956CE79-7BB1-9809-96E8-7EACBC99D2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6" name="Segnaposto testo 75">
            <a:extLst>
              <a:ext uri="{FF2B5EF4-FFF2-40B4-BE49-F238E27FC236}">
                <a16:creationId xmlns:a16="http://schemas.microsoft.com/office/drawing/2014/main" id="{DEBE208D-D1B5-B8F7-87A0-3B2CD4B2D1B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7" name="Segnaposto testo 76">
            <a:extLst>
              <a:ext uri="{FF2B5EF4-FFF2-40B4-BE49-F238E27FC236}">
                <a16:creationId xmlns:a16="http://schemas.microsoft.com/office/drawing/2014/main" id="{C7EED611-6231-C0AA-2957-EA2FD34C381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8" name="Segnaposto testo 77">
            <a:extLst>
              <a:ext uri="{FF2B5EF4-FFF2-40B4-BE49-F238E27FC236}">
                <a16:creationId xmlns:a16="http://schemas.microsoft.com/office/drawing/2014/main" id="{B05C981A-6B0A-9935-93E8-2CB974E6682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9" name="Segnaposto testo 78">
            <a:extLst>
              <a:ext uri="{FF2B5EF4-FFF2-40B4-BE49-F238E27FC236}">
                <a16:creationId xmlns:a16="http://schemas.microsoft.com/office/drawing/2014/main" id="{BBF798F7-F635-AE23-FC70-4B62195B12B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0" name="Segnaposto testo 79">
            <a:extLst>
              <a:ext uri="{FF2B5EF4-FFF2-40B4-BE49-F238E27FC236}">
                <a16:creationId xmlns:a16="http://schemas.microsoft.com/office/drawing/2014/main" id="{72673BF7-7BCA-E304-653D-343EE2D2C3E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1" name="Segnaposto testo 80">
            <a:extLst>
              <a:ext uri="{FF2B5EF4-FFF2-40B4-BE49-F238E27FC236}">
                <a16:creationId xmlns:a16="http://schemas.microsoft.com/office/drawing/2014/main" id="{AFA7A6B8-A8CB-6E5F-BC5B-0241A438ADE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2" name="Segnaposto testo 81">
            <a:extLst>
              <a:ext uri="{FF2B5EF4-FFF2-40B4-BE49-F238E27FC236}">
                <a16:creationId xmlns:a16="http://schemas.microsoft.com/office/drawing/2014/main" id="{42A886C9-07B7-9FB5-AFC5-CE36ACDCB9C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3" name="Segnaposto testo 82">
            <a:extLst>
              <a:ext uri="{FF2B5EF4-FFF2-40B4-BE49-F238E27FC236}">
                <a16:creationId xmlns:a16="http://schemas.microsoft.com/office/drawing/2014/main" id="{49670951-F9E4-96A9-B848-9B5B86A3AA0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4" name="Segnaposto testo 83">
            <a:extLst>
              <a:ext uri="{FF2B5EF4-FFF2-40B4-BE49-F238E27FC236}">
                <a16:creationId xmlns:a16="http://schemas.microsoft.com/office/drawing/2014/main" id="{FF263A07-6DC2-191B-F0AF-D46A4F9DFD0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5" name="Segnaposto testo 84">
            <a:extLst>
              <a:ext uri="{FF2B5EF4-FFF2-40B4-BE49-F238E27FC236}">
                <a16:creationId xmlns:a16="http://schemas.microsoft.com/office/drawing/2014/main" id="{185AE9F4-8D15-AF36-2759-B55BE8F86AE4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6" name="Segnaposto testo 85">
            <a:extLst>
              <a:ext uri="{FF2B5EF4-FFF2-40B4-BE49-F238E27FC236}">
                <a16:creationId xmlns:a16="http://schemas.microsoft.com/office/drawing/2014/main" id="{84C2A002-2F13-0CC4-6F65-7218F6DD2DD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7" name="Segnaposto testo 86">
            <a:extLst>
              <a:ext uri="{FF2B5EF4-FFF2-40B4-BE49-F238E27FC236}">
                <a16:creationId xmlns:a16="http://schemas.microsoft.com/office/drawing/2014/main" id="{79B53EA9-91D3-5595-BBC9-0018E7F3CC1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8" name="Segnaposto testo 87">
            <a:extLst>
              <a:ext uri="{FF2B5EF4-FFF2-40B4-BE49-F238E27FC236}">
                <a16:creationId xmlns:a16="http://schemas.microsoft.com/office/drawing/2014/main" id="{C258DF57-D633-25A8-9FDB-971A580388B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9" name="Segnaposto testo 88">
            <a:extLst>
              <a:ext uri="{FF2B5EF4-FFF2-40B4-BE49-F238E27FC236}">
                <a16:creationId xmlns:a16="http://schemas.microsoft.com/office/drawing/2014/main" id="{F386A0BB-985B-6C4B-39E9-A681FF34F8B6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2" name="Titolo 61">
            <a:extLst>
              <a:ext uri="{FF2B5EF4-FFF2-40B4-BE49-F238E27FC236}">
                <a16:creationId xmlns:a16="http://schemas.microsoft.com/office/drawing/2014/main" id="{4210D2DA-6A92-237C-DC65-F43EA30F0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0" name="Segnaposto testo 89">
            <a:extLst>
              <a:ext uri="{FF2B5EF4-FFF2-40B4-BE49-F238E27FC236}">
                <a16:creationId xmlns:a16="http://schemas.microsoft.com/office/drawing/2014/main" id="{3D33FB22-AC02-7644-8294-DCBDFB7D3D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1" name="Segnaposto testo 90">
            <a:extLst>
              <a:ext uri="{FF2B5EF4-FFF2-40B4-BE49-F238E27FC236}">
                <a16:creationId xmlns:a16="http://schemas.microsoft.com/office/drawing/2014/main" id="{5B7FEAED-0A19-29E6-647C-A6EDBA7206CE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2" name="Segnaposto immagine 91">
            <a:extLst>
              <a:ext uri="{FF2B5EF4-FFF2-40B4-BE49-F238E27FC236}">
                <a16:creationId xmlns:a16="http://schemas.microsoft.com/office/drawing/2014/main" id="{1B0E150B-ACC9-2A09-BD0B-47FCF3FA509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3" name="Segnaposto testo 92">
            <a:extLst>
              <a:ext uri="{FF2B5EF4-FFF2-40B4-BE49-F238E27FC236}">
                <a16:creationId xmlns:a16="http://schemas.microsoft.com/office/drawing/2014/main" id="{E9157DF5-04CE-64AE-1F4B-D06E0ACF4EB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4" name="Segnaposto immagine 93">
            <a:extLst>
              <a:ext uri="{FF2B5EF4-FFF2-40B4-BE49-F238E27FC236}">
                <a16:creationId xmlns:a16="http://schemas.microsoft.com/office/drawing/2014/main" id="{990C017F-1136-76C2-305E-4A92989DA9A5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42815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20390c3-54e9-4069-9e98-28b9f7207dbd" xsi:nil="true"/>
    <lcf76f155ced4ddcb4097134ff3c332f xmlns="e6a3b016-5dbd-4959-84c9-4bd4a9d9964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9D8037CB011EA49B343537BFF516683" ma:contentTypeVersion="15" ma:contentTypeDescription="Creare un nuovo documento." ma:contentTypeScope="" ma:versionID="db9f14b1d0794c7b0a844dd4ec2fdd27">
  <xsd:schema xmlns:xsd="http://www.w3.org/2001/XMLSchema" xmlns:xs="http://www.w3.org/2001/XMLSchema" xmlns:p="http://schemas.microsoft.com/office/2006/metadata/properties" xmlns:ns2="e6a3b016-5dbd-4959-84c9-4bd4a9d99642" xmlns:ns3="120390c3-54e9-4069-9e98-28b9f7207dbd" targetNamespace="http://schemas.microsoft.com/office/2006/metadata/properties" ma:root="true" ma:fieldsID="1931ab9117ca513a3d0d9f1612301b55" ns2:_="" ns3:_="">
    <xsd:import namespace="e6a3b016-5dbd-4959-84c9-4bd4a9d99642"/>
    <xsd:import namespace="120390c3-54e9-4069-9e98-28b9f7207d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a3b016-5dbd-4959-84c9-4bd4a9d9964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71bb2967-c362-44f9-8b79-c0367f23253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390c3-54e9-4069-9e98-28b9f7207dbd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d439c14c-e073-4a87-89ef-8dae66b6d87a}" ma:internalName="TaxCatchAll" ma:showField="CatchAllData" ma:web="120390c3-54e9-4069-9e98-28b9f7207d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05911E-3E66-4C19-BF33-A31E878FC84E}">
  <ds:schemaRefs>
    <ds:schemaRef ds:uri="http://schemas.microsoft.com/office/2006/metadata/properties"/>
    <ds:schemaRef ds:uri="http://schemas.microsoft.com/office/infopath/2007/PartnerControls"/>
    <ds:schemaRef ds:uri="120390c3-54e9-4069-9e98-28b9f7207dbd"/>
    <ds:schemaRef ds:uri="e6a3b016-5dbd-4959-84c9-4bd4a9d99642"/>
  </ds:schemaRefs>
</ds:datastoreItem>
</file>

<file path=customXml/itemProps2.xml><?xml version="1.0" encoding="utf-8"?>
<ds:datastoreItem xmlns:ds="http://schemas.openxmlformats.org/officeDocument/2006/customXml" ds:itemID="{98B2794C-142A-4EC1-AA40-C3790D6718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256EC8-DC3D-40F4-B55B-D543924412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6a3b016-5dbd-4959-84c9-4bd4a9d99642"/>
    <ds:schemaRef ds:uri="120390c3-54e9-4069-9e98-28b9f7207d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4e2b6df-6498-4b47-8f66-a6d7b52a1cbf}" enabled="0" method="" siteId="{14e2b6df-6498-4b47-8f66-a6d7b52a1cbf}" removed="1"/>
  <clbl:label id="{bb1a63eb-eb09-471a-a005-37b07792a5b5}" enabled="0" method="" siteId="{bb1a63eb-eb09-471a-a005-37b07792a5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0</Words>
  <Application>Microsoft Office PowerPoint</Application>
  <PresentationFormat>Personalizzato</PresentationFormat>
  <Paragraphs>0</Paragraphs>
  <Slides>4</Slides>
  <Notes>0</Notes>
  <HiddenSlides>2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Aptos</vt:lpstr>
      <vt:lpstr>Arial</vt:lpstr>
      <vt:lpstr>Titillium Web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Manganiello, Alessia (Bip Group)</dc:creator>
  <cp:lastModifiedBy>Romano Cecilia</cp:lastModifiedBy>
  <cp:revision>1</cp:revision>
  <dcterms:created xsi:type="dcterms:W3CDTF">2025-08-08T08:56:12Z</dcterms:created>
  <dcterms:modified xsi:type="dcterms:W3CDTF">2026-03-03T14:22:47Z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0x01010089D8037CB011EA49B343537BFF516683</vt:lpwstr>
  </property>
  <property fmtid="{D5CDD505-2E9C-101B-9397-08002B2CF9AE}" pid="3" name="MediaServiceImageTags">
    <vt:lpwstr/>
  </property>
</Properties>
</file>